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F6C0D-CB21-49DE-9148-0A3A73424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django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D426AA-D183-43DD-9D25-68A08D9B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python</a:t>
            </a:r>
            <a:endParaRPr lang="ru-RU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8547FC9-18FD-4D22-B2F4-C75EB55AE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88" y="0"/>
            <a:ext cx="3536302" cy="353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2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5303A-CA11-467D-9A38-FA5B9A21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«написано» на </a:t>
            </a:r>
            <a:r>
              <a:rPr lang="en-US" dirty="0"/>
              <a:t>Django: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62642C-0ECD-41B0-8FB9-1A54A8D18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07" y="2052638"/>
            <a:ext cx="7918762" cy="4195762"/>
          </a:xfrm>
        </p:spPr>
      </p:pic>
    </p:spTree>
    <p:extLst>
      <p:ext uri="{BB962C8B-B14F-4D97-AF65-F5344CB8AC3E}">
        <p14:creationId xmlns:p14="http://schemas.microsoft.com/office/powerpoint/2010/main" val="223017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9F29F-A997-4E9A-BA03-8C9D5174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MVT: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1E5776-BEEF-42A3-9F70-763CA75DB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262" y="2052638"/>
            <a:ext cx="6857252" cy="4195762"/>
          </a:xfrm>
        </p:spPr>
      </p:pic>
    </p:spTree>
    <p:extLst>
      <p:ext uri="{BB962C8B-B14F-4D97-AF65-F5344CB8AC3E}">
        <p14:creationId xmlns:p14="http://schemas.microsoft.com/office/powerpoint/2010/main" val="275426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12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django</vt:lpstr>
      <vt:lpstr>Что «написано» на Django:</vt:lpstr>
      <vt:lpstr>Модель MVT: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OIT</dc:creator>
  <cp:lastModifiedBy>Отдел OIT</cp:lastModifiedBy>
  <cp:revision>2</cp:revision>
  <dcterms:created xsi:type="dcterms:W3CDTF">2022-04-08T08:58:28Z</dcterms:created>
  <dcterms:modified xsi:type="dcterms:W3CDTF">2022-04-08T10:58:34Z</dcterms:modified>
</cp:coreProperties>
</file>