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5" r:id="rId14"/>
    <p:sldId id="28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79"/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846D4-E91C-477D-9229-16D7DA19A5CF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6F781-5926-4EBD-A8FA-4DE82C439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7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1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23866" y="2516697"/>
            <a:ext cx="6677885" cy="2472427"/>
          </a:xfrm>
        </p:spPr>
        <p:txBody>
          <a:bodyPr>
            <a:noAutofit/>
          </a:bodyPr>
          <a:lstStyle/>
          <a:p>
            <a:r>
              <a:rPr lang="ru-RU" dirty="0"/>
              <a:t>Поля и отступы. </a:t>
            </a:r>
            <a:br>
              <a:rPr lang="ru-RU" dirty="0"/>
            </a:br>
            <a:r>
              <a:rPr lang="ru-RU" dirty="0"/>
              <a:t>Блочные и строчные элементы</a:t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№3</a:t>
            </a:r>
          </a:p>
        </p:txBody>
      </p:sp>
      <p:pic>
        <p:nvPicPr>
          <p:cNvPr id="2" name="Picture 2" descr="Логотип, Html, Html5, Значок">
            <a:extLst>
              <a:ext uri="{FF2B5EF4-FFF2-40B4-BE49-F238E27FC236}">
                <a16:creationId xmlns:a16="http://schemas.microsoft.com/office/drawing/2014/main" id="{F31BD4CD-E87E-3248-1F96-37EA81CE725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 bwMode="auto">
          <a:xfrm>
            <a:off x="8483610" y="1456753"/>
            <a:ext cx="254410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5A4F5-962C-F8B3-3A4C-7EEC59C4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Поля и отступы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E4BFAB-5254-5298-3F8A-075DF328C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3138487"/>
            <a:ext cx="11988800" cy="3719513"/>
          </a:xfrm>
        </p:spPr>
        <p:txBody>
          <a:bodyPr/>
          <a:lstStyle/>
          <a:p>
            <a:r>
              <a:rPr lang="ru-RU" dirty="0"/>
              <a:t>При использовании отступов, вы указываете ту сторону от которой элемент отталкивается, а не ту в которую хотите переместить элемент. </a:t>
            </a:r>
          </a:p>
          <a:p>
            <a:r>
              <a:rPr lang="ru-RU" dirty="0"/>
              <a:t>Чтобы уменьшить код, все свойства определения отступов можно объединить в одно свойство.</a:t>
            </a:r>
          </a:p>
          <a:p>
            <a:r>
              <a:rPr lang="ru-RU" dirty="0"/>
              <a:t>К примеру:</a:t>
            </a:r>
          </a:p>
          <a:p>
            <a:r>
              <a:rPr lang="ru-RU" dirty="0" err="1"/>
              <a:t>margin</a:t>
            </a:r>
            <a:r>
              <a:rPr lang="ru-RU" dirty="0"/>
              <a:t>: 25px 250px 45px;</a:t>
            </a:r>
          </a:p>
          <a:p>
            <a:r>
              <a:rPr lang="ru-RU" dirty="0"/>
              <a:t>Верхний и нижний отступ 25px      правый отступ 250px      левый отступ 45px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A474ED-3E80-452B-97A7-DAE973AD0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909326"/>
            <a:ext cx="9326277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7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A25B0-F097-9E58-EA30-A247D95B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Поля и отступы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5D09E7-ACA8-136F-60FA-C0B29E2B1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247930"/>
            <a:ext cx="11498262" cy="55626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ru-RU" sz="2400" dirty="0"/>
              <a:t>Свойство </a:t>
            </a:r>
            <a:r>
              <a:rPr lang="ru-RU" sz="2400" dirty="0" err="1"/>
              <a:t>padding</a:t>
            </a:r>
            <a:r>
              <a:rPr lang="ru-RU" sz="2400" dirty="0"/>
              <a:t> устанавливает внутренние отступы/поля со всех сторон элемента. Область отступов это пространство между содержанием элемента и его границей. Отрицательные значения не допускаются.</a:t>
            </a:r>
          </a:p>
          <a:p>
            <a:pPr algn="just">
              <a:lnSpc>
                <a:spcPct val="120000"/>
              </a:lnSpc>
            </a:pPr>
            <a:r>
              <a:rPr lang="ru-RU" sz="2400" dirty="0" err="1"/>
              <a:t>padding-top</a:t>
            </a:r>
            <a:endParaRPr lang="ru-RU" sz="2400" dirty="0"/>
          </a:p>
          <a:p>
            <a:pPr algn="just">
              <a:lnSpc>
                <a:spcPct val="120000"/>
              </a:lnSpc>
            </a:pPr>
            <a:r>
              <a:rPr lang="ru-RU" sz="2400" dirty="0" err="1"/>
              <a:t>padding-right</a:t>
            </a:r>
            <a:endParaRPr lang="ru-RU" sz="2400" dirty="0"/>
          </a:p>
          <a:p>
            <a:pPr algn="just">
              <a:lnSpc>
                <a:spcPct val="120000"/>
              </a:lnSpc>
            </a:pPr>
            <a:r>
              <a:rPr lang="ru-RU" sz="2400" dirty="0" err="1"/>
              <a:t>padding-bottom</a:t>
            </a:r>
            <a:endParaRPr lang="ru-RU" sz="2400" dirty="0"/>
          </a:p>
          <a:p>
            <a:pPr algn="just">
              <a:lnSpc>
                <a:spcPct val="120000"/>
              </a:lnSpc>
            </a:pPr>
            <a:r>
              <a:rPr lang="ru-RU" sz="2400" dirty="0" err="1"/>
              <a:t>padding-left</a:t>
            </a:r>
            <a:endParaRPr lang="ru-RU" sz="2400" dirty="0"/>
          </a:p>
          <a:p>
            <a:pPr algn="just">
              <a:lnSpc>
                <a:spcPct val="120000"/>
              </a:lnSpc>
            </a:pPr>
            <a:r>
              <a:rPr lang="ru-RU" sz="2400" dirty="0"/>
              <a:t>Все свойства отступов могут принимать следующие значения:</a:t>
            </a:r>
          </a:p>
          <a:p>
            <a:pPr algn="just">
              <a:lnSpc>
                <a:spcPct val="120000"/>
              </a:lnSpc>
            </a:pPr>
            <a:r>
              <a:rPr lang="ru-RU" sz="2400" dirty="0" err="1"/>
              <a:t>auto</a:t>
            </a:r>
            <a:r>
              <a:rPr lang="ru-RU" sz="2400" dirty="0"/>
              <a:t> - значение отступа вычисляет браузер</a:t>
            </a:r>
          </a:p>
          <a:p>
            <a:pPr algn="just">
              <a:lnSpc>
                <a:spcPct val="120000"/>
              </a:lnSpc>
            </a:pPr>
            <a:r>
              <a:rPr lang="ru-RU" sz="2400" dirty="0"/>
              <a:t>ширина - значение в единицах измерения длины (</a:t>
            </a:r>
            <a:r>
              <a:rPr lang="ru-RU" sz="2400" dirty="0" err="1"/>
              <a:t>px</a:t>
            </a:r>
            <a:r>
              <a:rPr lang="ru-RU" sz="2400" dirty="0"/>
              <a:t>, </a:t>
            </a:r>
            <a:r>
              <a:rPr lang="ru-RU" sz="2400" dirty="0" err="1"/>
              <a:t>pt</a:t>
            </a:r>
            <a:r>
              <a:rPr lang="ru-RU" sz="2400" dirty="0"/>
              <a:t>, </a:t>
            </a:r>
            <a:r>
              <a:rPr lang="ru-RU" sz="2400" dirty="0" err="1"/>
              <a:t>cm</a:t>
            </a:r>
            <a:r>
              <a:rPr lang="ru-RU" sz="2400" dirty="0"/>
              <a:t> и т.д.)</a:t>
            </a:r>
          </a:p>
          <a:p>
            <a:pPr algn="just">
              <a:lnSpc>
                <a:spcPct val="120000"/>
              </a:lnSpc>
            </a:pPr>
            <a:r>
              <a:rPr lang="ru-RU" sz="2400" dirty="0"/>
              <a:t>% - значение в процентах от ширины содержащего элемента</a:t>
            </a:r>
          </a:p>
          <a:p>
            <a:pPr algn="just">
              <a:lnSpc>
                <a:spcPct val="120000"/>
              </a:lnSpc>
            </a:pPr>
            <a:r>
              <a:rPr lang="ru-RU" sz="2400" dirty="0" err="1"/>
              <a:t>inherit</a:t>
            </a:r>
            <a:r>
              <a:rPr lang="ru-RU" sz="2400" dirty="0"/>
              <a:t> - указывает на то, что значение должно наследоваться от родительского элемента</a:t>
            </a:r>
          </a:p>
          <a:p>
            <a:pPr algn="just">
              <a:lnSpc>
                <a:spcPct val="12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8161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E2C12-20F7-D2F4-B9E5-EBBECE31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Поля и отступы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F4C56-D7EF-820A-A4DC-AE11544EA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Свойство </a:t>
            </a:r>
            <a:r>
              <a:rPr lang="ru-RU" dirty="0" err="1"/>
              <a:t>padding</a:t>
            </a:r>
            <a:r>
              <a:rPr lang="ru-RU" dirty="0"/>
              <a:t> устанавливает внутренние отступы/поля со всех сторон элемента. Область отступов это пространство между содержанием элемента и его границей. Отрицательные значения не допускаются.</a:t>
            </a:r>
          </a:p>
          <a:p>
            <a:r>
              <a:rPr lang="ru-RU" dirty="0" err="1"/>
              <a:t>padding-top</a:t>
            </a:r>
            <a:endParaRPr lang="ru-RU" dirty="0"/>
          </a:p>
          <a:p>
            <a:r>
              <a:rPr lang="ru-RU" dirty="0" err="1"/>
              <a:t>padding-right</a:t>
            </a:r>
            <a:endParaRPr lang="ru-RU" dirty="0"/>
          </a:p>
          <a:p>
            <a:r>
              <a:rPr lang="ru-RU" dirty="0" err="1"/>
              <a:t>padding-bottom</a:t>
            </a:r>
            <a:endParaRPr lang="ru-RU" dirty="0"/>
          </a:p>
          <a:p>
            <a:r>
              <a:rPr lang="ru-RU" dirty="0" err="1"/>
              <a:t>padding-left</a:t>
            </a:r>
            <a:endParaRPr lang="ru-RU" dirty="0"/>
          </a:p>
          <a:p>
            <a:r>
              <a:rPr lang="ru-RU" dirty="0"/>
              <a:t>Все свойства отступов могут принимать следующие значения:</a:t>
            </a:r>
          </a:p>
          <a:p>
            <a:r>
              <a:rPr lang="ru-RU" dirty="0" err="1"/>
              <a:t>auto</a:t>
            </a:r>
            <a:r>
              <a:rPr lang="ru-RU" dirty="0"/>
              <a:t> - значение отступа вычисляет браузер</a:t>
            </a:r>
          </a:p>
          <a:p>
            <a:r>
              <a:rPr lang="ru-RU" dirty="0"/>
              <a:t>ширина - значение в единицах измерения длины (</a:t>
            </a:r>
            <a:r>
              <a:rPr lang="ru-RU" dirty="0" err="1"/>
              <a:t>px</a:t>
            </a:r>
            <a:r>
              <a:rPr lang="ru-RU" dirty="0"/>
              <a:t>, </a:t>
            </a:r>
            <a:r>
              <a:rPr lang="ru-RU" dirty="0" err="1"/>
              <a:t>pt</a:t>
            </a:r>
            <a:r>
              <a:rPr lang="ru-RU" dirty="0"/>
              <a:t>, </a:t>
            </a:r>
            <a:r>
              <a:rPr lang="ru-RU" dirty="0" err="1"/>
              <a:t>cm</a:t>
            </a:r>
            <a:r>
              <a:rPr lang="ru-RU" dirty="0"/>
              <a:t> и т.д.)</a:t>
            </a:r>
          </a:p>
          <a:p>
            <a:r>
              <a:rPr lang="ru-RU" dirty="0"/>
              <a:t>% - значение в процентах от ширины содержащего элемента</a:t>
            </a:r>
          </a:p>
          <a:p>
            <a:r>
              <a:rPr lang="ru-RU" dirty="0" err="1"/>
              <a:t>inherit</a:t>
            </a:r>
            <a:r>
              <a:rPr lang="ru-RU" dirty="0"/>
              <a:t> - указывает на то, что значение должно наследоваться от родительского элемента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84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4278E-25C3-24A4-94D9-6AFF941EB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203200"/>
            <a:ext cx="11196637" cy="1325563"/>
          </a:xfrm>
        </p:spPr>
        <p:txBody>
          <a:bodyPr/>
          <a:lstStyle/>
          <a:p>
            <a:r>
              <a:rPr lang="ru-RU" dirty="0"/>
              <a:t>Поля и отступы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A0E29-723C-7CE3-E4C5-7FF079A82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631406"/>
            <a:ext cx="11864974" cy="183991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 свойства </a:t>
            </a:r>
            <a:r>
              <a:rPr lang="ru-RU" dirty="0" err="1"/>
              <a:t>padding</a:t>
            </a:r>
            <a:r>
              <a:rPr lang="ru-RU" dirty="0"/>
              <a:t> определено четыре значения: </a:t>
            </a:r>
          </a:p>
          <a:p>
            <a:r>
              <a:rPr lang="ru-RU" dirty="0" err="1"/>
              <a:t>padding</a:t>
            </a:r>
            <a:r>
              <a:rPr lang="ru-RU" dirty="0"/>
              <a:t>: 25px 50px 75px 100px; </a:t>
            </a:r>
          </a:p>
          <a:p>
            <a:r>
              <a:rPr lang="ru-RU" dirty="0"/>
              <a:t>верхнее поле 25px     правое поле 50px	 нижнее поле 75px 	левое поле 100px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124AB5-3272-4B69-898C-C8FE91FE7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38" y="1528763"/>
            <a:ext cx="4414362" cy="16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9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Давайте подведем итоги урока.</a:t>
            </a:r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Блочные и строчные элементы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11358383" cy="4779985"/>
          </a:xfrm>
        </p:spPr>
        <p:txBody>
          <a:bodyPr>
            <a:normAutofit/>
          </a:bodyPr>
          <a:lstStyle/>
          <a:p>
            <a:r>
              <a:rPr lang="ru-RU" dirty="0"/>
              <a:t>Блочные элементы представляют собой некий условный раздел страницы, занимающий всё пространство по ширине и имеющий возможность включать в себя другие блочные элементы (то есть разделы).</a:t>
            </a:r>
          </a:p>
          <a:p>
            <a:r>
              <a:rPr lang="ru-RU" dirty="0"/>
              <a:t>Строчные элементы представляют собой некий условный раздел текста, они встраиваются в текст как отдельное слово и могут включать в себя только строчные элементы.</a:t>
            </a:r>
          </a:p>
          <a:p>
            <a:endParaRPr lang="ru-RU" dirty="0"/>
          </a:p>
        </p:txBody>
      </p:sp>
      <p:pic>
        <p:nvPicPr>
          <p:cNvPr id="6" name="Google Shape;71;p15">
            <a:extLst>
              <a:ext uri="{FF2B5EF4-FFF2-40B4-BE49-F238E27FC236}">
                <a16:creationId xmlns:a16="http://schemas.microsoft.com/office/drawing/2014/main" id="{4C320885-BB0E-4062-995C-4CF97DA5082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0468" t="16208" r="21744" b="23736"/>
          <a:stretch/>
        </p:blipFill>
        <p:spPr>
          <a:xfrm>
            <a:off x="4048125" y="4614255"/>
            <a:ext cx="4095750" cy="2007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225639"/>
          </a:xfrm>
        </p:spPr>
        <p:txBody>
          <a:bodyPr>
            <a:normAutofit/>
          </a:bodyPr>
          <a:lstStyle/>
          <a:p>
            <a:r>
              <a:rPr lang="ru-RU" dirty="0"/>
              <a:t>Теги </a:t>
            </a:r>
            <a:r>
              <a:rPr lang="en-US" dirty="0"/>
              <a:t>div </a:t>
            </a:r>
            <a:r>
              <a:rPr lang="ru-RU" dirty="0"/>
              <a:t>и </a:t>
            </a:r>
            <a:r>
              <a:rPr lang="en-US" dirty="0"/>
              <a:t>span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6199187" cy="1692275"/>
          </a:xfrm>
        </p:spPr>
        <p:txBody>
          <a:bodyPr>
            <a:normAutofit/>
          </a:bodyPr>
          <a:lstStyle/>
          <a:p>
            <a:r>
              <a:rPr lang="ru-RU" dirty="0" err="1"/>
              <a:t>div</a:t>
            </a:r>
            <a:r>
              <a:rPr lang="ru-RU" dirty="0"/>
              <a:t> - это простой блочный контейнер</a:t>
            </a:r>
          </a:p>
          <a:p>
            <a:endParaRPr lang="ru-RU" dirty="0"/>
          </a:p>
          <a:p>
            <a:r>
              <a:rPr lang="ru-RU" dirty="0" err="1"/>
              <a:t>span</a:t>
            </a:r>
            <a:r>
              <a:rPr lang="ru-RU" dirty="0"/>
              <a:t> - это простой строчный контейнер</a:t>
            </a:r>
          </a:p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6A88511-A460-49B1-943F-81BE4E989E75}"/>
              </a:ext>
            </a:extLst>
          </p:cNvPr>
          <p:cNvSpPr txBox="1">
            <a:spLocks/>
          </p:cNvSpPr>
          <p:nvPr/>
        </p:nvSpPr>
        <p:spPr>
          <a:xfrm>
            <a:off x="420688" y="4260850"/>
            <a:ext cx="11685587" cy="169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Элементы разделения контента HTML (&lt;</a:t>
            </a:r>
            <a:r>
              <a:rPr lang="ru-RU" dirty="0" err="1"/>
              <a:t>div</a:t>
            </a:r>
            <a:r>
              <a:rPr lang="ru-RU" dirty="0"/>
              <a:t>&gt;) и (&lt;</a:t>
            </a:r>
            <a:r>
              <a:rPr lang="ru-RU" dirty="0" err="1"/>
              <a:t>span</a:t>
            </a:r>
            <a:r>
              <a:rPr lang="ru-RU" dirty="0"/>
              <a:t>&gt;) являются универсальными контейнерами для потокового контента. Они не влияет на контент или макет до тех пор, пока не будет стилизован с помощью CSS.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2590AA-005B-49AD-9855-1C2337DAE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113" y="1378039"/>
            <a:ext cx="4060677" cy="22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8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2767D-5D54-626A-E2A8-F39D01BE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7B5E1-A7EB-CD0F-D737-D278CA4C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ru-RU" dirty="0" err="1"/>
              <a:t>display</a:t>
            </a:r>
            <a:r>
              <a:rPr lang="ru-RU" dirty="0"/>
              <a:t> меняет способ отображения элементов. </a:t>
            </a:r>
          </a:p>
          <a:p>
            <a:r>
              <a:rPr lang="ru-RU" dirty="0"/>
              <a:t>Некоторые возможные значения</a:t>
            </a:r>
          </a:p>
          <a:p>
            <a:r>
              <a:rPr lang="ru-RU" dirty="0" err="1"/>
              <a:t>block</a:t>
            </a:r>
            <a:r>
              <a:rPr lang="ru-RU" dirty="0"/>
              <a:t> - делает элемент блочным</a:t>
            </a:r>
          </a:p>
          <a:p>
            <a:r>
              <a:rPr lang="ru-RU" dirty="0" err="1"/>
              <a:t>inline</a:t>
            </a:r>
            <a:r>
              <a:rPr lang="ru-RU" dirty="0"/>
              <a:t> - делает элемент строчным</a:t>
            </a:r>
          </a:p>
          <a:p>
            <a:r>
              <a:rPr lang="ru-RU" dirty="0" err="1"/>
              <a:t>none</a:t>
            </a:r>
            <a:r>
              <a:rPr lang="ru-RU" dirty="0"/>
              <a:t> - удаляет элемент из потока</a:t>
            </a:r>
          </a:p>
          <a:p>
            <a:r>
              <a:rPr lang="ru-RU" dirty="0" err="1"/>
              <a:t>inline-block</a:t>
            </a:r>
            <a:r>
              <a:rPr lang="ru-RU" dirty="0"/>
              <a:t> - делает элемент </a:t>
            </a:r>
            <a:r>
              <a:rPr lang="ru-RU" dirty="0" err="1"/>
              <a:t>блочно</a:t>
            </a:r>
            <a:r>
              <a:rPr lang="ru-RU" dirty="0"/>
              <a:t>-строчным</a:t>
            </a:r>
          </a:p>
          <a:p>
            <a:r>
              <a:rPr lang="ru-RU" dirty="0" err="1"/>
              <a:t>Блочно</a:t>
            </a:r>
            <a:r>
              <a:rPr lang="ru-RU" dirty="0"/>
              <a:t>-строчные элементы ведут себя как строчные, но имеют размеры.</a:t>
            </a:r>
          </a:p>
        </p:txBody>
      </p:sp>
    </p:spTree>
    <p:extLst>
      <p:ext uri="{BB962C8B-B14F-4D97-AF65-F5344CB8AC3E}">
        <p14:creationId xmlns:p14="http://schemas.microsoft.com/office/powerpoint/2010/main" val="242151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9D0DE-BAFC-F824-9226-0B14CD05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Размеры элементов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75DC02-8F06-8DA2-42BF-7E87BC5E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 размеры элементов отвечают свойства </a:t>
            </a:r>
            <a:r>
              <a:rPr lang="en-US" dirty="0"/>
              <a:t>width, max-width, min-width, height, max-height, min-height</a:t>
            </a:r>
          </a:p>
          <a:p>
            <a:r>
              <a:rPr lang="en-US" dirty="0"/>
              <a:t>width - </a:t>
            </a:r>
            <a:r>
              <a:rPr lang="ru-RU" dirty="0"/>
              <a:t>ширина, </a:t>
            </a:r>
            <a:r>
              <a:rPr lang="en-US" dirty="0"/>
              <a:t>height - </a:t>
            </a:r>
            <a:r>
              <a:rPr lang="ru-RU" dirty="0"/>
              <a:t>высота</a:t>
            </a:r>
          </a:p>
          <a:p>
            <a:r>
              <a:rPr lang="en-US" dirty="0"/>
              <a:t>max-width, max-height - </a:t>
            </a:r>
            <a:r>
              <a:rPr lang="ru-RU" dirty="0"/>
              <a:t>максимально возможная ширина/высота элемента</a:t>
            </a:r>
          </a:p>
          <a:p>
            <a:r>
              <a:rPr lang="en-US" dirty="0"/>
              <a:t>min-width, min-height - </a:t>
            </a:r>
            <a:r>
              <a:rPr lang="ru-RU" dirty="0"/>
              <a:t>минимально возможная ширина/высота элемента</a:t>
            </a:r>
          </a:p>
          <a:p>
            <a:endParaRPr lang="ru-RU" dirty="0"/>
          </a:p>
          <a:p>
            <a:r>
              <a:rPr lang="ru-RU" dirty="0"/>
              <a:t>Размеры контейнеров можно указывать: (%, </a:t>
            </a:r>
            <a:r>
              <a:rPr lang="en-US" dirty="0"/>
              <a:t>px, </a:t>
            </a:r>
            <a:r>
              <a:rPr lang="en-US" dirty="0" err="1"/>
              <a:t>pt</a:t>
            </a:r>
            <a:r>
              <a:rPr lang="en-US" dirty="0"/>
              <a:t>, cm </a:t>
            </a:r>
            <a:r>
              <a:rPr lang="ru-RU" dirty="0"/>
              <a:t>и т.д.) </a:t>
            </a:r>
          </a:p>
        </p:txBody>
      </p:sp>
    </p:spTree>
    <p:extLst>
      <p:ext uri="{BB962C8B-B14F-4D97-AF65-F5344CB8AC3E}">
        <p14:creationId xmlns:p14="http://schemas.microsoft.com/office/powerpoint/2010/main" val="276089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A955E-47DC-0099-D6D8-40E9E040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46E20F-619B-E803-1808-FDEAD5C7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Граница элемента</a:t>
            </a:r>
          </a:p>
          <a:p>
            <a:r>
              <a:rPr lang="en-US" dirty="0"/>
              <a:t>border: border-style | border-width | border-color</a:t>
            </a:r>
          </a:p>
          <a:p>
            <a:r>
              <a:rPr lang="en-US" dirty="0"/>
              <a:t>border-width - </a:t>
            </a:r>
            <a:r>
              <a:rPr lang="ru-RU" dirty="0"/>
              <a:t>ширина границы</a:t>
            </a:r>
          </a:p>
          <a:p>
            <a:r>
              <a:rPr lang="en-US" dirty="0"/>
              <a:t>border-color - </a:t>
            </a:r>
            <a:r>
              <a:rPr lang="ru-RU" dirty="0"/>
              <a:t>цвет границы</a:t>
            </a:r>
          </a:p>
          <a:p>
            <a:r>
              <a:rPr lang="en-US" dirty="0"/>
              <a:t>border-style - </a:t>
            </a:r>
            <a:r>
              <a:rPr lang="ru-RU" dirty="0"/>
              <a:t>минимальное необходимое значение для задания границы. Тип границы.</a:t>
            </a:r>
          </a:p>
        </p:txBody>
      </p:sp>
    </p:spTree>
    <p:extLst>
      <p:ext uri="{BB962C8B-B14F-4D97-AF65-F5344CB8AC3E}">
        <p14:creationId xmlns:p14="http://schemas.microsoft.com/office/powerpoint/2010/main" val="269190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CEEDB-B025-FD27-78F4-1B2827BB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border-style</a:t>
            </a:r>
          </a:p>
        </p:txBody>
      </p:sp>
      <p:pic>
        <p:nvPicPr>
          <p:cNvPr id="5" name="Google Shape;139;p26">
            <a:extLst>
              <a:ext uri="{FF2B5EF4-FFF2-40B4-BE49-F238E27FC236}">
                <a16:creationId xmlns:a16="http://schemas.microsoft.com/office/drawing/2014/main" id="{0920E596-07E4-4380-B2BB-03A99DAF032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2823" y="1477963"/>
            <a:ext cx="10202864" cy="5268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95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EA291-C057-65C5-1500-043B2841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3B2AF2A0-987D-2C4B-0E94-4C7A661368AC}"/>
              </a:ext>
            </a:extLst>
          </p:cNvPr>
          <p:cNvSpPr txBox="1">
            <a:spLocks/>
          </p:cNvSpPr>
          <p:nvPr/>
        </p:nvSpPr>
        <p:spPr>
          <a:xfrm>
            <a:off x="6357168" y="1971675"/>
            <a:ext cx="5355406" cy="3142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565400" marR="0" indent="-27940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022600" marR="0" indent="-27940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479800" marR="0" indent="-27940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3937000" marR="0" indent="-27940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hangingPunct="1">
              <a:lnSpc>
                <a:spcPct val="108000"/>
              </a:lnSpc>
            </a:pPr>
            <a:endParaRPr lang="ru-RU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B7408-B7A4-4E62-A245-7078A6C6E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477964"/>
            <a:ext cx="11345862" cy="4867274"/>
          </a:xfrm>
        </p:spPr>
        <p:txBody>
          <a:bodyPr>
            <a:normAutofit/>
          </a:bodyPr>
          <a:lstStyle/>
          <a:p>
            <a:r>
              <a:rPr lang="ru-RU" dirty="0"/>
              <a:t>Свойство, которое срабатывает при переполнении элемента содержимым, то есть когда указанные ширина и высота не вмещают содержимое.</a:t>
            </a:r>
          </a:p>
          <a:p>
            <a:r>
              <a:rPr lang="ru-RU" dirty="0" err="1"/>
              <a:t>hidden</a:t>
            </a:r>
            <a:r>
              <a:rPr lang="ru-RU" dirty="0"/>
              <a:t> - содержимое, выходящее за пределы, скроется </a:t>
            </a:r>
          </a:p>
          <a:p>
            <a:r>
              <a:rPr lang="ru-RU" dirty="0" err="1"/>
              <a:t>scroll</a:t>
            </a:r>
            <a:r>
              <a:rPr lang="ru-RU" dirty="0"/>
              <a:t> - добавятся полосы прокрутки </a:t>
            </a:r>
          </a:p>
          <a:p>
            <a:r>
              <a:rPr lang="ru-RU" dirty="0" err="1"/>
              <a:t>visible</a:t>
            </a:r>
            <a:r>
              <a:rPr lang="ru-RU" dirty="0"/>
              <a:t> - содержимое, выходящее за пределы, останется видимым</a:t>
            </a:r>
          </a:p>
          <a:p>
            <a:r>
              <a:rPr lang="ru-RU" dirty="0" err="1"/>
              <a:t>auto</a:t>
            </a:r>
            <a:r>
              <a:rPr lang="ru-RU" dirty="0"/>
              <a:t> - автоматический режим</a:t>
            </a:r>
          </a:p>
          <a:p>
            <a:r>
              <a:rPr lang="ru-RU" dirty="0"/>
              <a:t>Помимо свойства </a:t>
            </a:r>
            <a:r>
              <a:rPr lang="ru-RU" dirty="0" err="1"/>
              <a:t>overflow</a:t>
            </a:r>
            <a:r>
              <a:rPr lang="ru-RU" dirty="0"/>
              <a:t>, есть ещё и </a:t>
            </a:r>
            <a:r>
              <a:rPr lang="ru-RU" dirty="0" err="1"/>
              <a:t>overflow</a:t>
            </a:r>
            <a:r>
              <a:rPr lang="ru-RU" dirty="0"/>
              <a:t>-x и </a:t>
            </a:r>
            <a:r>
              <a:rPr lang="ru-RU" dirty="0" err="1"/>
              <a:t>overflow</a:t>
            </a:r>
            <a:r>
              <a:rPr lang="ru-RU" dirty="0"/>
              <a:t>-y, отвечающие за переполнение по горизонтали и вертикали соответственно.</a:t>
            </a:r>
          </a:p>
          <a:p>
            <a:endParaRPr lang="ru-RU" dirty="0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50848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AB815-A4F0-F619-AFF0-3A9A8850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Поля и отступы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375680-E1FA-9BE5-E685-A25A2F5AF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CSS есть свойства, позволяющие определять отступ для каждой стороны элемента:</a:t>
            </a:r>
          </a:p>
          <a:p>
            <a:r>
              <a:rPr lang="ru-RU" dirty="0" err="1"/>
              <a:t>margin-top</a:t>
            </a:r>
            <a:endParaRPr lang="ru-RU" dirty="0"/>
          </a:p>
          <a:p>
            <a:r>
              <a:rPr lang="ru-RU" dirty="0" err="1"/>
              <a:t>margin-right</a:t>
            </a:r>
            <a:endParaRPr lang="ru-RU" dirty="0"/>
          </a:p>
          <a:p>
            <a:r>
              <a:rPr lang="ru-RU" dirty="0" err="1"/>
              <a:t>margin-bottom</a:t>
            </a:r>
            <a:endParaRPr lang="ru-RU" dirty="0"/>
          </a:p>
          <a:p>
            <a:r>
              <a:rPr lang="ru-RU" dirty="0" err="1"/>
              <a:t>margin-left</a:t>
            </a:r>
            <a:endParaRPr lang="ru-RU" dirty="0"/>
          </a:p>
          <a:p>
            <a:r>
              <a:rPr lang="ru-RU" dirty="0"/>
              <a:t>Все свойства отступов могут принимать следующие значения:</a:t>
            </a:r>
          </a:p>
          <a:p>
            <a:r>
              <a:rPr lang="ru-RU" dirty="0" err="1"/>
              <a:t>auto</a:t>
            </a:r>
            <a:r>
              <a:rPr lang="ru-RU" dirty="0"/>
              <a:t> - значение отступа вычисляет браузер</a:t>
            </a:r>
          </a:p>
          <a:p>
            <a:r>
              <a:rPr lang="ru-RU" dirty="0"/>
              <a:t>ширина - значение в единицах измерения длины (</a:t>
            </a:r>
            <a:r>
              <a:rPr lang="ru-RU" dirty="0" err="1"/>
              <a:t>px</a:t>
            </a:r>
            <a:r>
              <a:rPr lang="ru-RU" dirty="0"/>
              <a:t>, </a:t>
            </a:r>
            <a:r>
              <a:rPr lang="ru-RU" dirty="0" err="1"/>
              <a:t>pt</a:t>
            </a:r>
            <a:r>
              <a:rPr lang="ru-RU" dirty="0"/>
              <a:t>, </a:t>
            </a:r>
            <a:r>
              <a:rPr lang="ru-RU" dirty="0" err="1"/>
              <a:t>cm</a:t>
            </a:r>
            <a:r>
              <a:rPr lang="ru-RU" dirty="0"/>
              <a:t> и т.д.)</a:t>
            </a:r>
          </a:p>
          <a:p>
            <a:r>
              <a:rPr lang="ru-RU" dirty="0"/>
              <a:t>% - значение в процентах от ширины содержащего элемента</a:t>
            </a:r>
          </a:p>
          <a:p>
            <a:r>
              <a:rPr lang="ru-RU" dirty="0" err="1"/>
              <a:t>inherit</a:t>
            </a:r>
            <a:r>
              <a:rPr lang="ru-RU" dirty="0"/>
              <a:t> - указывает на то, что значение должно наследоваться от родительского элемента</a:t>
            </a:r>
          </a:p>
        </p:txBody>
      </p:sp>
    </p:spTree>
    <p:extLst>
      <p:ext uri="{BB962C8B-B14F-4D97-AF65-F5344CB8AC3E}">
        <p14:creationId xmlns:p14="http://schemas.microsoft.com/office/powerpoint/2010/main" val="7388604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128</TotalTime>
  <Words>677</Words>
  <Application>Microsoft Office PowerPoint</Application>
  <PresentationFormat>Широкоэкранный</PresentationFormat>
  <Paragraphs>83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Поля и отступы.  Блочные и строчные элементы </vt:lpstr>
      <vt:lpstr>Блочные и строчные элементы</vt:lpstr>
      <vt:lpstr>Теги div и span</vt:lpstr>
      <vt:lpstr>display</vt:lpstr>
      <vt:lpstr>Размеры элементов</vt:lpstr>
      <vt:lpstr>border</vt:lpstr>
      <vt:lpstr>border-style</vt:lpstr>
      <vt:lpstr>overflow</vt:lpstr>
      <vt:lpstr>Поля и отступы</vt:lpstr>
      <vt:lpstr>Поля и отступы </vt:lpstr>
      <vt:lpstr>Поля и отступы</vt:lpstr>
      <vt:lpstr>Поля и отступы</vt:lpstr>
      <vt:lpstr>Поля и отступы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17</cp:revision>
  <dcterms:created xsi:type="dcterms:W3CDTF">2022-01-30T05:59:16Z</dcterms:created>
  <dcterms:modified xsi:type="dcterms:W3CDTF">2023-03-12T12:49:33Z</dcterms:modified>
</cp:coreProperties>
</file>