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12" r:id="rId12"/>
    <p:sldId id="311" r:id="rId13"/>
    <p:sldId id="310" r:id="rId14"/>
    <p:sldId id="309" r:id="rId15"/>
    <p:sldId id="308" r:id="rId16"/>
    <p:sldId id="307" r:id="rId17"/>
    <p:sldId id="315" r:id="rId18"/>
    <p:sldId id="316" r:id="rId19"/>
    <p:sldId id="313" r:id="rId20"/>
    <p:sldId id="314" r:id="rId21"/>
    <p:sldId id="324" r:id="rId22"/>
    <p:sldId id="317" r:id="rId23"/>
    <p:sldId id="325" r:id="rId24"/>
    <p:sldId id="28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97EADDB0-94E7-47B2-B018-98C729AE7FF0}" v="433" dt="2022-12-14T07:28:54.019"/>
    <p1510:client id="{C96569E1-5CBF-4B94-B640-CCC6FC378811}" v="87" dt="2022-12-09T05:35:55.278"/>
    <p1510:client id="{FEB2C4B3-32D9-4A75-B9CF-103E4C3ECD5B}" v="122" dt="2023-03-09T03:51:52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97EADDB0-94E7-47B2-B018-98C729AE7FF0}"/>
    <pc:docChg chg="addSld delSld modSld sldOrd">
      <pc:chgData name="Рустамова Анель" userId="d10ae045a45625cd" providerId="Windows Live" clId="Web-{97EADDB0-94E7-47B2-B018-98C729AE7FF0}" dt="2022-12-14T07:28:54.019" v="402"/>
      <pc:docMkLst>
        <pc:docMk/>
      </pc:docMkLst>
      <pc:sldChg chg="del">
        <pc:chgData name="Рустамова Анель" userId="d10ae045a45625cd" providerId="Windows Live" clId="Web-{97EADDB0-94E7-47B2-B018-98C729AE7FF0}" dt="2022-12-14T05:58:00.236" v="6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97EADDB0-94E7-47B2-B018-98C729AE7FF0}" dt="2022-12-14T05:58:00.236" v="5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97EADDB0-94E7-47B2-B018-98C729AE7FF0}" dt="2022-12-14T05:58:00.236" v="4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97EADDB0-94E7-47B2-B018-98C729AE7FF0}" dt="2022-12-14T05:58:00.236" v="3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97EADDB0-94E7-47B2-B018-98C729AE7FF0}" dt="2022-12-14T05:58:00.236" v="2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97EADDB0-94E7-47B2-B018-98C729AE7FF0}" dt="2022-12-14T05:58:00.236" v="1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97EADDB0-94E7-47B2-B018-98C729AE7FF0}" dt="2022-12-14T05:58:00.220" v="0"/>
        <pc:sldMkLst>
          <pc:docMk/>
          <pc:sldMk cId="258129889" sldId="290"/>
        </pc:sldMkLst>
      </pc:sldChg>
      <pc:sldChg chg="modSp">
        <pc:chgData name="Рустамова Анель" userId="d10ae045a45625cd" providerId="Windows Live" clId="Web-{97EADDB0-94E7-47B2-B018-98C729AE7FF0}" dt="2022-12-14T06:06:17.580" v="46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97EADDB0-94E7-47B2-B018-98C729AE7FF0}" dt="2022-12-14T06:06:17.580" v="46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7EADDB0-94E7-47B2-B018-98C729AE7FF0}" dt="2022-12-14T06:05:44.563" v="28" actId="20577"/>
          <ac:spMkLst>
            <pc:docMk/>
            <pc:sldMk cId="476050342" sldId="291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7EADDB0-94E7-47B2-B018-98C729AE7FF0}" dt="2022-12-14T06:06:56.128" v="62" actId="20577"/>
        <pc:sldMkLst>
          <pc:docMk/>
          <pc:sldMk cId="3342557704" sldId="292"/>
        </pc:sldMkLst>
        <pc:spChg chg="mod">
          <ac:chgData name="Рустамова Анель" userId="d10ae045a45625cd" providerId="Windows Live" clId="Web-{97EADDB0-94E7-47B2-B018-98C729AE7FF0}" dt="2022-12-14T06:06:45.722" v="58" actId="1076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7EADDB0-94E7-47B2-B018-98C729AE7FF0}" dt="2022-12-14T06:06:56.128" v="62" actId="20577"/>
          <ac:spMkLst>
            <pc:docMk/>
            <pc:sldMk cId="3342557704" sldId="292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7EADDB0-94E7-47B2-B018-98C729AE7FF0}" dt="2022-12-14T06:07:50.864" v="78" actId="14100"/>
        <pc:sldMkLst>
          <pc:docMk/>
          <pc:sldMk cId="2689609258" sldId="293"/>
        </pc:sldMkLst>
        <pc:spChg chg="mod">
          <ac:chgData name="Рустамова Анель" userId="d10ae045a45625cd" providerId="Windows Live" clId="Web-{97EADDB0-94E7-47B2-B018-98C729AE7FF0}" dt="2022-12-14T06:07:43.145" v="76" actId="1076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7EADDB0-94E7-47B2-B018-98C729AE7FF0}" dt="2022-12-14T06:07:50.864" v="78" actId="14100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7EADDB0-94E7-47B2-B018-98C729AE7FF0}" dt="2022-12-14T06:07:32.676" v="71" actId="20577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7EADDB0-94E7-47B2-B018-98C729AE7FF0}" dt="2022-12-14T06:09:11.773" v="90" actId="14100"/>
        <pc:sldMkLst>
          <pc:docMk/>
          <pc:sldMk cId="1790510550" sldId="294"/>
        </pc:sldMkLst>
        <pc:spChg chg="mod">
          <ac:chgData name="Рустамова Анель" userId="d10ae045a45625cd" providerId="Windows Live" clId="Web-{97EADDB0-94E7-47B2-B018-98C729AE7FF0}" dt="2022-12-14T06:09:11.773" v="90" actId="14100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7EADDB0-94E7-47B2-B018-98C729AE7FF0}" dt="2022-12-14T06:08:54.070" v="84" actId="1076"/>
          <ac:spMkLst>
            <pc:docMk/>
            <pc:sldMk cId="1790510550" sldId="294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97EADDB0-94E7-47B2-B018-98C729AE7FF0}" dt="2022-12-14T06:10:18.307" v="102" actId="14100"/>
        <pc:sldMkLst>
          <pc:docMk/>
          <pc:sldMk cId="1722066003" sldId="295"/>
        </pc:sldMkLst>
        <pc:spChg chg="add mod">
          <ac:chgData name="Рустамова Анель" userId="d10ae045a45625cd" providerId="Windows Live" clId="Web-{97EADDB0-94E7-47B2-B018-98C729AE7FF0}" dt="2022-12-14T06:10:18.307" v="102" actId="14100"/>
          <ac:spMkLst>
            <pc:docMk/>
            <pc:sldMk cId="1722066003" sldId="295"/>
            <ac:spMk id="2" creationId="{BD8E888B-0D8D-35C2-8071-0C5CEF93C532}"/>
          </ac:spMkLst>
        </pc:spChg>
        <pc:spChg chg="del">
          <ac:chgData name="Рустамова Анель" userId="d10ae045a45625cd" providerId="Windows Live" clId="Web-{97EADDB0-94E7-47B2-B018-98C729AE7FF0}" dt="2022-12-14T06:09:28.071" v="94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7EADDB0-94E7-47B2-B018-98C729AE7FF0}" dt="2022-12-14T06:09:27.477" v="93" actId="20577"/>
          <ac:spMkLst>
            <pc:docMk/>
            <pc:sldMk cId="1722066003" sldId="295"/>
            <ac:spMk id="4" creationId="{00000000-0000-0000-0000-000000000000}"/>
          </ac:spMkLst>
        </pc:spChg>
        <pc:picChg chg="add">
          <ac:chgData name="Рустамова Анель" userId="d10ae045a45625cd" providerId="Windows Live" clId="Web-{97EADDB0-94E7-47B2-B018-98C729AE7FF0}" dt="2022-12-14T06:09:30.305" v="95"/>
          <ac:picMkLst>
            <pc:docMk/>
            <pc:sldMk cId="1722066003" sldId="295"/>
            <ac:picMk id="6" creationId="{84E6260D-D82E-785A-5188-E4CB6EA9AF69}"/>
          </ac:picMkLst>
        </pc:picChg>
      </pc:sldChg>
      <pc:sldChg chg="addSp delSp">
        <pc:chgData name="Рустамова Анель" userId="d10ae045a45625cd" providerId="Windows Live" clId="Web-{97EADDB0-94E7-47B2-B018-98C729AE7FF0}" dt="2022-12-14T06:12:47.311" v="105"/>
        <pc:sldMkLst>
          <pc:docMk/>
          <pc:sldMk cId="3501487680" sldId="296"/>
        </pc:sldMkLst>
        <pc:spChg chg="add">
          <ac:chgData name="Рустамова Анель" userId="d10ae045a45625cd" providerId="Windows Live" clId="Web-{97EADDB0-94E7-47B2-B018-98C729AE7FF0}" dt="2022-12-14T06:12:47.311" v="105"/>
          <ac:spMkLst>
            <pc:docMk/>
            <pc:sldMk cId="3501487680" sldId="296"/>
            <ac:spMk id="2" creationId="{BA65ADBB-C34A-02C6-FA13-9FFBE4C49E55}"/>
          </ac:spMkLst>
        </pc:spChg>
        <pc:spChg chg="del">
          <ac:chgData name="Рустамова Анель" userId="d10ae045a45625cd" providerId="Windows Live" clId="Web-{97EADDB0-94E7-47B2-B018-98C729AE7FF0}" dt="2022-12-14T06:12:42.077" v="103"/>
          <ac:spMkLst>
            <pc:docMk/>
            <pc:sldMk cId="3501487680" sldId="296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97EADDB0-94E7-47B2-B018-98C729AE7FF0}" dt="2022-12-14T06:12:45.765" v="104"/>
          <ac:spMkLst>
            <pc:docMk/>
            <pc:sldMk cId="3501487680" sldId="296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97EADDB0-94E7-47B2-B018-98C729AE7FF0}" dt="2022-12-14T06:12:47.311" v="105"/>
          <ac:spMkLst>
            <pc:docMk/>
            <pc:sldMk cId="3501487680" sldId="296"/>
            <ac:spMk id="6" creationId="{9E12621C-2AC1-B4B9-8B2A-DDA531313436}"/>
          </ac:spMkLst>
        </pc:spChg>
        <pc:picChg chg="add">
          <ac:chgData name="Рустамова Анель" userId="d10ae045a45625cd" providerId="Windows Live" clId="Web-{97EADDB0-94E7-47B2-B018-98C729AE7FF0}" dt="2022-12-14T06:12:47.311" v="105"/>
          <ac:picMkLst>
            <pc:docMk/>
            <pc:sldMk cId="3501487680" sldId="296"/>
            <ac:picMk id="7" creationId="{A0285AAB-3668-1C83-B9C3-898BF6D1226D}"/>
          </ac:picMkLst>
        </pc:picChg>
      </pc:sldChg>
      <pc:sldChg chg="modSp">
        <pc:chgData name="Рустамова Анель" userId="d10ae045a45625cd" providerId="Windows Live" clId="Web-{97EADDB0-94E7-47B2-B018-98C729AE7FF0}" dt="2022-12-14T07:03:40.998" v="112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97EADDB0-94E7-47B2-B018-98C729AE7FF0}" dt="2022-12-14T07:03:40.998" v="112" actId="20577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7EADDB0-94E7-47B2-B018-98C729AE7FF0}" dt="2022-12-14T07:03:33.497" v="109" actId="20577"/>
          <ac:spMkLst>
            <pc:docMk/>
            <pc:sldMk cId="442342179" sldId="297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97EADDB0-94E7-47B2-B018-98C729AE7FF0}" dt="2022-12-14T07:04:16.108" v="122" actId="1076"/>
        <pc:sldMkLst>
          <pc:docMk/>
          <pc:sldMk cId="3149757837" sldId="298"/>
        </pc:sldMkLst>
        <pc:spChg chg="del">
          <ac:chgData name="Рустамова Анель" userId="d10ae045a45625cd" providerId="Windows Live" clId="Web-{97EADDB0-94E7-47B2-B018-98C729AE7FF0}" dt="2022-12-14T07:03:56.185" v="113"/>
          <ac:spMkLst>
            <pc:docMk/>
            <pc:sldMk cId="3149757837" sldId="298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97EADDB0-94E7-47B2-B018-98C729AE7FF0}" dt="2022-12-14T07:03:59.420" v="116"/>
          <ac:spMkLst>
            <pc:docMk/>
            <pc:sldMk cId="3149757837" sldId="298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97EADDB0-94E7-47B2-B018-98C729AE7FF0}" dt="2022-12-14T07:03:57.592" v="114"/>
          <ac:spMkLst>
            <pc:docMk/>
            <pc:sldMk cId="3149757837" sldId="298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97EADDB0-94E7-47B2-B018-98C729AE7FF0}" dt="2022-12-14T07:03:58.514" v="115"/>
          <ac:spMkLst>
            <pc:docMk/>
            <pc:sldMk cId="3149757837" sldId="298"/>
            <ac:spMk id="6" creationId="{6C65B190-1631-54F8-1D3F-5CB298548B35}"/>
          </ac:spMkLst>
        </pc:spChg>
        <pc:spChg chg="add mod">
          <ac:chgData name="Рустамова Анель" userId="d10ae045a45625cd" providerId="Windows Live" clId="Web-{97EADDB0-94E7-47B2-B018-98C729AE7FF0}" dt="2022-12-14T07:04:13.733" v="121" actId="1076"/>
          <ac:spMkLst>
            <pc:docMk/>
            <pc:sldMk cId="3149757837" sldId="298"/>
            <ac:spMk id="7" creationId="{20E33EE3-6D7B-4D04-BB04-815CC38AD633}"/>
          </ac:spMkLst>
        </pc:spChg>
        <pc:spChg chg="add mod">
          <ac:chgData name="Рустамова Анель" userId="d10ae045a45625cd" providerId="Windows Live" clId="Web-{97EADDB0-94E7-47B2-B018-98C729AE7FF0}" dt="2022-12-14T07:04:16.108" v="122" actId="1076"/>
          <ac:spMkLst>
            <pc:docMk/>
            <pc:sldMk cId="3149757837" sldId="298"/>
            <ac:spMk id="8" creationId="{D465A298-0C30-477B-2AB2-DE6BB2DD9613}"/>
          </ac:spMkLst>
        </pc:spChg>
      </pc:sldChg>
      <pc:sldChg chg="addSp delSp modSp">
        <pc:chgData name="Рустамова Анель" userId="d10ae045a45625cd" providerId="Windows Live" clId="Web-{97EADDB0-94E7-47B2-B018-98C729AE7FF0}" dt="2022-12-14T07:04:33.999" v="127"/>
        <pc:sldMkLst>
          <pc:docMk/>
          <pc:sldMk cId="433200116" sldId="299"/>
        </pc:sldMkLst>
        <pc:spChg chg="del">
          <ac:chgData name="Рустамова Анель" userId="d10ae045a45625cd" providerId="Windows Live" clId="Web-{97EADDB0-94E7-47B2-B018-98C729AE7FF0}" dt="2022-12-14T07:04:30.374" v="123"/>
          <ac:spMkLst>
            <pc:docMk/>
            <pc:sldMk cId="433200116" sldId="299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97EADDB0-94E7-47B2-B018-98C729AE7FF0}" dt="2022-12-14T07:04:32.764" v="126"/>
          <ac:spMkLst>
            <pc:docMk/>
            <pc:sldMk cId="433200116" sldId="299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97EADDB0-94E7-47B2-B018-98C729AE7FF0}" dt="2022-12-14T07:04:31.124" v="124"/>
          <ac:spMkLst>
            <pc:docMk/>
            <pc:sldMk cId="433200116" sldId="299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97EADDB0-94E7-47B2-B018-98C729AE7FF0}" dt="2022-12-14T07:04:32.139" v="125"/>
          <ac:spMkLst>
            <pc:docMk/>
            <pc:sldMk cId="433200116" sldId="299"/>
            <ac:spMk id="6" creationId="{E2CE8089-46F3-279D-60F4-0DBD6A0EEBEC}"/>
          </ac:spMkLst>
        </pc:spChg>
        <pc:spChg chg="add">
          <ac:chgData name="Рустамова Анель" userId="d10ae045a45625cd" providerId="Windows Live" clId="Web-{97EADDB0-94E7-47B2-B018-98C729AE7FF0}" dt="2022-12-14T07:04:33.999" v="127"/>
          <ac:spMkLst>
            <pc:docMk/>
            <pc:sldMk cId="433200116" sldId="299"/>
            <ac:spMk id="7" creationId="{76C2E0BA-DB21-E475-7ED1-D3AADF144510}"/>
          </ac:spMkLst>
        </pc:spChg>
        <pc:spChg chg="add">
          <ac:chgData name="Рустамова Анель" userId="d10ae045a45625cd" providerId="Windows Live" clId="Web-{97EADDB0-94E7-47B2-B018-98C729AE7FF0}" dt="2022-12-14T07:04:33.999" v="127"/>
          <ac:spMkLst>
            <pc:docMk/>
            <pc:sldMk cId="433200116" sldId="299"/>
            <ac:spMk id="8" creationId="{BE7D35AD-2413-A7BD-981C-3085268DAA35}"/>
          </ac:spMkLst>
        </pc:spChg>
        <pc:picChg chg="add">
          <ac:chgData name="Рустамова Анель" userId="d10ae045a45625cd" providerId="Windows Live" clId="Web-{97EADDB0-94E7-47B2-B018-98C729AE7FF0}" dt="2022-12-14T07:04:33.999" v="127"/>
          <ac:picMkLst>
            <pc:docMk/>
            <pc:sldMk cId="433200116" sldId="299"/>
            <ac:picMk id="9" creationId="{55C07560-4FF1-6F6D-6F37-6EC61E480762}"/>
          </ac:picMkLst>
        </pc:picChg>
      </pc:sldChg>
      <pc:sldChg chg="del">
        <pc:chgData name="Рустамова Анель" userId="d10ae045a45625cd" providerId="Windows Live" clId="Web-{97EADDB0-94E7-47B2-B018-98C729AE7FF0}" dt="2022-12-14T07:07:32.317" v="161"/>
        <pc:sldMkLst>
          <pc:docMk/>
          <pc:sldMk cId="3723575297" sldId="300"/>
        </pc:sldMkLst>
      </pc:sldChg>
      <pc:sldChg chg="del">
        <pc:chgData name="Рустамова Анель" userId="d10ae045a45625cd" providerId="Windows Live" clId="Web-{97EADDB0-94E7-47B2-B018-98C729AE7FF0}" dt="2022-12-14T07:07:32.317" v="160"/>
        <pc:sldMkLst>
          <pc:docMk/>
          <pc:sldMk cId="69368660" sldId="301"/>
        </pc:sldMkLst>
      </pc:sldChg>
      <pc:sldChg chg="del">
        <pc:chgData name="Рустамова Анель" userId="d10ae045a45625cd" providerId="Windows Live" clId="Web-{97EADDB0-94E7-47B2-B018-98C729AE7FF0}" dt="2022-12-14T07:07:32.317" v="159"/>
        <pc:sldMkLst>
          <pc:docMk/>
          <pc:sldMk cId="907782502" sldId="302"/>
        </pc:sldMkLst>
      </pc:sldChg>
      <pc:sldChg chg="del">
        <pc:chgData name="Рустамова Анель" userId="d10ae045a45625cd" providerId="Windows Live" clId="Web-{97EADDB0-94E7-47B2-B018-98C729AE7FF0}" dt="2022-12-14T07:07:32.301" v="158"/>
        <pc:sldMkLst>
          <pc:docMk/>
          <pc:sldMk cId="762729868" sldId="303"/>
        </pc:sldMkLst>
      </pc:sldChg>
      <pc:sldChg chg="add del replId">
        <pc:chgData name="Рустамова Анель" userId="d10ae045a45625cd" providerId="Windows Live" clId="Web-{97EADDB0-94E7-47B2-B018-98C729AE7FF0}" dt="2022-12-14T07:07:32.317" v="162"/>
        <pc:sldMkLst>
          <pc:docMk/>
          <pc:sldMk cId="3864722525" sldId="304"/>
        </pc:sldMkLst>
      </pc:sldChg>
      <pc:sldChg chg="add del replId">
        <pc:chgData name="Рустамова Анель" userId="d10ae045a45625cd" providerId="Windows Live" clId="Web-{97EADDB0-94E7-47B2-B018-98C729AE7FF0}" dt="2022-12-14T07:07:32.317" v="163"/>
        <pc:sldMkLst>
          <pc:docMk/>
          <pc:sldMk cId="3499833980" sldId="305"/>
        </pc:sldMkLst>
      </pc:sldChg>
      <pc:sldChg chg="addSp delSp modSp add del replId">
        <pc:chgData name="Рустамова Анель" userId="d10ae045a45625cd" providerId="Windows Live" clId="Web-{97EADDB0-94E7-47B2-B018-98C729AE7FF0}" dt="2022-12-14T07:08:03.114" v="175"/>
        <pc:sldMkLst>
          <pc:docMk/>
          <pc:sldMk cId="3097642099" sldId="306"/>
        </pc:sldMkLst>
        <pc:spChg chg="del">
          <ac:chgData name="Рустамова Анель" userId="d10ae045a45625cd" providerId="Windows Live" clId="Web-{97EADDB0-94E7-47B2-B018-98C729AE7FF0}" dt="2022-12-14T07:07:25.410" v="154"/>
          <ac:spMkLst>
            <pc:docMk/>
            <pc:sldMk cId="3097642099" sldId="306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97EADDB0-94E7-47B2-B018-98C729AE7FF0}" dt="2022-12-14T07:07:28.645" v="157"/>
          <ac:spMkLst>
            <pc:docMk/>
            <pc:sldMk cId="3097642099" sldId="30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97EADDB0-94E7-47B2-B018-98C729AE7FF0}" dt="2022-12-14T07:07:27.113" v="155"/>
          <ac:spMkLst>
            <pc:docMk/>
            <pc:sldMk cId="3097642099" sldId="30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97EADDB0-94E7-47B2-B018-98C729AE7FF0}" dt="2022-12-14T07:07:27.973" v="156"/>
          <ac:spMkLst>
            <pc:docMk/>
            <pc:sldMk cId="3097642099" sldId="306"/>
            <ac:spMk id="6" creationId="{06EF775B-30C6-64BA-C8B9-04EE35FEA4F7}"/>
          </ac:spMkLst>
        </pc:spChg>
        <pc:spChg chg="add mod">
          <ac:chgData name="Рустамова Анель" userId="d10ae045a45625cd" providerId="Windows Live" clId="Web-{97EADDB0-94E7-47B2-B018-98C729AE7FF0}" dt="2022-12-14T07:07:54.583" v="174" actId="20577"/>
          <ac:spMkLst>
            <pc:docMk/>
            <pc:sldMk cId="3097642099" sldId="306"/>
            <ac:spMk id="7" creationId="{4ACDC17F-6BD1-7460-7140-BA84745E0B12}"/>
          </ac:spMkLst>
        </pc:spChg>
        <pc:spChg chg="add mod">
          <ac:chgData name="Рустамова Анель" userId="d10ae045a45625cd" providerId="Windows Live" clId="Web-{97EADDB0-94E7-47B2-B018-98C729AE7FF0}" dt="2022-12-14T07:07:50.364" v="171" actId="1076"/>
          <ac:spMkLst>
            <pc:docMk/>
            <pc:sldMk cId="3097642099" sldId="306"/>
            <ac:spMk id="8" creationId="{A47E07C0-2024-0F97-8C93-A0E7586A141F}"/>
          </ac:spMkLst>
        </pc:spChg>
        <pc:spChg chg="add mod">
          <ac:chgData name="Рустамова Анель" userId="d10ae045a45625cd" providerId="Windows Live" clId="Web-{97EADDB0-94E7-47B2-B018-98C729AE7FF0}" dt="2022-12-14T07:07:50.426" v="173" actId="1076"/>
          <ac:spMkLst>
            <pc:docMk/>
            <pc:sldMk cId="3097642099" sldId="306"/>
            <ac:spMk id="10" creationId="{007C4F5D-89F5-724C-3A1A-F42CA6D29AAA}"/>
          </ac:spMkLst>
        </pc:spChg>
        <pc:picChg chg="add mod">
          <ac:chgData name="Рустамова Анель" userId="d10ae045a45625cd" providerId="Windows Live" clId="Web-{97EADDB0-94E7-47B2-B018-98C729AE7FF0}" dt="2022-12-14T07:07:50.395" v="172" actId="1076"/>
          <ac:picMkLst>
            <pc:docMk/>
            <pc:sldMk cId="3097642099" sldId="306"/>
            <ac:picMk id="9" creationId="{60AE93E4-6221-DD4B-13BF-1535619A5E74}"/>
          </ac:picMkLst>
        </pc:picChg>
      </pc:sldChg>
      <pc:sldChg chg="addSp modSp add replId">
        <pc:chgData name="Рустамова Анель" userId="d10ae045a45625cd" providerId="Windows Live" clId="Web-{97EADDB0-94E7-47B2-B018-98C729AE7FF0}" dt="2022-12-14T07:07:17.316" v="153" actId="14100"/>
        <pc:sldMkLst>
          <pc:docMk/>
          <pc:sldMk cId="620506726" sldId="307"/>
        </pc:sldMkLst>
        <pc:spChg chg="add mod">
          <ac:chgData name="Рустамова Анель" userId="d10ae045a45625cd" providerId="Windows Live" clId="Web-{97EADDB0-94E7-47B2-B018-98C729AE7FF0}" dt="2022-12-14T07:07:17.316" v="153" actId="14100"/>
          <ac:spMkLst>
            <pc:docMk/>
            <pc:sldMk cId="620506726" sldId="307"/>
            <ac:spMk id="2" creationId="{91B05A75-15BB-D637-72C7-57F0F2DB01ED}"/>
          </ac:spMkLst>
        </pc:spChg>
        <pc:spChg chg="add mod">
          <ac:chgData name="Рустамова Анель" userId="d10ae045a45625cd" providerId="Windows Live" clId="Web-{97EADDB0-94E7-47B2-B018-98C729AE7FF0}" dt="2022-12-14T07:07:13.551" v="152" actId="1076"/>
          <ac:spMkLst>
            <pc:docMk/>
            <pc:sldMk cId="620506726" sldId="307"/>
            <ac:spMk id="6" creationId="{3CFD6649-8A53-902E-6819-6C5878D59D69}"/>
          </ac:spMkLst>
        </pc:spChg>
      </pc:sldChg>
      <pc:sldChg chg="addSp add replId">
        <pc:chgData name="Рустамова Анель" userId="d10ae045a45625cd" providerId="Windows Live" clId="Web-{97EADDB0-94E7-47B2-B018-98C729AE7FF0}" dt="2022-12-14T07:06:23.455" v="147"/>
        <pc:sldMkLst>
          <pc:docMk/>
          <pc:sldMk cId="1782342226" sldId="308"/>
        </pc:sldMkLst>
        <pc:spChg chg="add">
          <ac:chgData name="Рустамова Анель" userId="d10ae045a45625cd" providerId="Windows Live" clId="Web-{97EADDB0-94E7-47B2-B018-98C729AE7FF0}" dt="2022-12-14T07:06:23.455" v="147"/>
          <ac:spMkLst>
            <pc:docMk/>
            <pc:sldMk cId="1782342226" sldId="308"/>
            <ac:spMk id="2" creationId="{390AAFD0-3E64-FE80-FD53-7269D2B61BD4}"/>
          </ac:spMkLst>
        </pc:spChg>
        <pc:picChg chg="add">
          <ac:chgData name="Рустамова Анель" userId="d10ae045a45625cd" providerId="Windows Live" clId="Web-{97EADDB0-94E7-47B2-B018-98C729AE7FF0}" dt="2022-12-14T07:06:23.455" v="147"/>
          <ac:picMkLst>
            <pc:docMk/>
            <pc:sldMk cId="1782342226" sldId="308"/>
            <ac:picMk id="6" creationId="{8579AB09-04D6-228B-A618-131882A595B8}"/>
          </ac:picMkLst>
        </pc:picChg>
      </pc:sldChg>
      <pc:sldChg chg="addSp delSp modSp add replId">
        <pc:chgData name="Рустамова Анель" userId="d10ae045a45625cd" providerId="Windows Live" clId="Web-{97EADDB0-94E7-47B2-B018-98C729AE7FF0}" dt="2022-12-14T07:06:15.829" v="146" actId="1076"/>
        <pc:sldMkLst>
          <pc:docMk/>
          <pc:sldMk cId="1367371825" sldId="309"/>
        </pc:sldMkLst>
        <pc:spChg chg="del">
          <ac:chgData name="Рустамова Анель" userId="d10ae045a45625cd" providerId="Windows Live" clId="Web-{97EADDB0-94E7-47B2-B018-98C729AE7FF0}" dt="2022-12-14T07:06:04.985" v="138"/>
          <ac:spMkLst>
            <pc:docMk/>
            <pc:sldMk cId="1367371825" sldId="309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97EADDB0-94E7-47B2-B018-98C729AE7FF0}" dt="2022-12-14T07:06:07.360" v="141"/>
          <ac:spMkLst>
            <pc:docMk/>
            <pc:sldMk cId="1367371825" sldId="309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97EADDB0-94E7-47B2-B018-98C729AE7FF0}" dt="2022-12-14T07:06:05.689" v="139"/>
          <ac:spMkLst>
            <pc:docMk/>
            <pc:sldMk cId="1367371825" sldId="309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97EADDB0-94E7-47B2-B018-98C729AE7FF0}" dt="2022-12-14T07:06:06.501" v="140"/>
          <ac:spMkLst>
            <pc:docMk/>
            <pc:sldMk cId="1367371825" sldId="309"/>
            <ac:spMk id="6" creationId="{0B29170C-90D7-2490-00DD-CE2B5C9E9FC3}"/>
          </ac:spMkLst>
        </pc:spChg>
        <pc:spChg chg="add mod">
          <ac:chgData name="Рустамова Анель" userId="d10ae045a45625cd" providerId="Windows Live" clId="Web-{97EADDB0-94E7-47B2-B018-98C729AE7FF0}" dt="2022-12-14T07:06:15.829" v="146" actId="1076"/>
          <ac:spMkLst>
            <pc:docMk/>
            <pc:sldMk cId="1367371825" sldId="309"/>
            <ac:spMk id="7" creationId="{EAA3760F-29E4-9615-406B-AACB7EC68843}"/>
          </ac:spMkLst>
        </pc:spChg>
        <pc:spChg chg="add mod">
          <ac:chgData name="Рустамова Анель" userId="d10ae045a45625cd" providerId="Windows Live" clId="Web-{97EADDB0-94E7-47B2-B018-98C729AE7FF0}" dt="2022-12-14T07:06:12.861" v="144" actId="1076"/>
          <ac:spMkLst>
            <pc:docMk/>
            <pc:sldMk cId="1367371825" sldId="309"/>
            <ac:spMk id="8" creationId="{067179B0-F092-87CC-F289-36BDD65F7E1A}"/>
          </ac:spMkLst>
        </pc:spChg>
        <pc:picChg chg="add mod">
          <ac:chgData name="Рустамова Анель" userId="d10ae045a45625cd" providerId="Windows Live" clId="Web-{97EADDB0-94E7-47B2-B018-98C729AE7FF0}" dt="2022-12-14T07:06:12.876" v="145" actId="1076"/>
          <ac:picMkLst>
            <pc:docMk/>
            <pc:sldMk cId="1367371825" sldId="309"/>
            <ac:picMk id="9" creationId="{142B8AD3-E739-96F2-9933-004C53731502}"/>
          </ac:picMkLst>
        </pc:picChg>
      </pc:sldChg>
      <pc:sldChg chg="addSp delSp modSp add replId">
        <pc:chgData name="Рустамова Анель" userId="d10ae045a45625cd" providerId="Windows Live" clId="Web-{97EADDB0-94E7-47B2-B018-98C729AE7FF0}" dt="2022-12-14T07:05:47.626" v="137" actId="1076"/>
        <pc:sldMkLst>
          <pc:docMk/>
          <pc:sldMk cId="2990063033" sldId="310"/>
        </pc:sldMkLst>
        <pc:spChg chg="del">
          <ac:chgData name="Рустамова Анель" userId="d10ae045a45625cd" providerId="Windows Live" clId="Web-{97EADDB0-94E7-47B2-B018-98C729AE7FF0}" dt="2022-12-14T07:05:39.391" v="131"/>
          <ac:spMkLst>
            <pc:docMk/>
            <pc:sldMk cId="2990063033" sldId="310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97EADDB0-94E7-47B2-B018-98C729AE7FF0}" dt="2022-12-14T07:05:41.157" v="133"/>
          <ac:spMkLst>
            <pc:docMk/>
            <pc:sldMk cId="2990063033" sldId="310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97EADDB0-94E7-47B2-B018-98C729AE7FF0}" dt="2022-12-14T07:05:40.469" v="132"/>
          <ac:spMkLst>
            <pc:docMk/>
            <pc:sldMk cId="2990063033" sldId="310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97EADDB0-94E7-47B2-B018-98C729AE7FF0}" dt="2022-12-14T07:05:41.750" v="134"/>
          <ac:spMkLst>
            <pc:docMk/>
            <pc:sldMk cId="2990063033" sldId="310"/>
            <ac:spMk id="6" creationId="{C2CA8159-0EAC-1109-41DA-48D2C81DD2C6}"/>
          </ac:spMkLst>
        </pc:spChg>
        <pc:spChg chg="add">
          <ac:chgData name="Рустамова Анель" userId="d10ae045a45625cd" providerId="Windows Live" clId="Web-{97EADDB0-94E7-47B2-B018-98C729AE7FF0}" dt="2022-12-14T07:05:43.250" v="135"/>
          <ac:spMkLst>
            <pc:docMk/>
            <pc:sldMk cId="2990063033" sldId="310"/>
            <ac:spMk id="7" creationId="{18784D1F-1CFC-F2A6-5C28-2F642211BB86}"/>
          </ac:spMkLst>
        </pc:spChg>
        <pc:spChg chg="add mod">
          <ac:chgData name="Рустамова Анель" userId="d10ae045a45625cd" providerId="Windows Live" clId="Web-{97EADDB0-94E7-47B2-B018-98C729AE7FF0}" dt="2022-12-14T07:05:47.626" v="137" actId="1076"/>
          <ac:spMkLst>
            <pc:docMk/>
            <pc:sldMk cId="2990063033" sldId="310"/>
            <ac:spMk id="8" creationId="{7739E874-C2DE-36C2-6E2E-C2DD4CB1907F}"/>
          </ac:spMkLst>
        </pc:spChg>
      </pc:sldChg>
      <pc:sldChg chg="addSp delSp add replId">
        <pc:chgData name="Рустамова Анель" userId="d10ae045a45625cd" providerId="Windows Live" clId="Web-{97EADDB0-94E7-47B2-B018-98C729AE7FF0}" dt="2022-12-14T07:05:23.828" v="130"/>
        <pc:sldMkLst>
          <pc:docMk/>
          <pc:sldMk cId="4182457602" sldId="311"/>
        </pc:sldMkLst>
        <pc:spChg chg="add">
          <ac:chgData name="Рустамова Анель" userId="d10ae045a45625cd" providerId="Windows Live" clId="Web-{97EADDB0-94E7-47B2-B018-98C729AE7FF0}" dt="2022-12-14T07:05:19.187" v="129"/>
          <ac:spMkLst>
            <pc:docMk/>
            <pc:sldMk cId="4182457602" sldId="311"/>
            <ac:spMk id="2" creationId="{A85EE0B8-CA54-02CA-8293-510C297551DC}"/>
          </ac:spMkLst>
        </pc:spChg>
        <pc:spChg chg="del">
          <ac:chgData name="Рустамова Анель" userId="d10ae045a45625cd" providerId="Windows Live" clId="Web-{97EADDB0-94E7-47B2-B018-98C729AE7FF0}" dt="2022-12-14T07:05:23.828" v="130"/>
          <ac:spMkLst>
            <pc:docMk/>
            <pc:sldMk cId="4182457602" sldId="311"/>
            <ac:spMk id="3" creationId="{DFEAE540-0205-B24F-BB0E-BE9C26463EA8}"/>
          </ac:spMkLst>
        </pc:spChg>
        <pc:picChg chg="add">
          <ac:chgData name="Рустамова Анель" userId="d10ae045a45625cd" providerId="Windows Live" clId="Web-{97EADDB0-94E7-47B2-B018-98C729AE7FF0}" dt="2022-12-14T07:05:19.187" v="129"/>
          <ac:picMkLst>
            <pc:docMk/>
            <pc:sldMk cId="4182457602" sldId="311"/>
            <ac:picMk id="6" creationId="{5A16D9B2-D3EC-AB3C-4C32-99EB0F20CDB7}"/>
          </ac:picMkLst>
        </pc:picChg>
      </pc:sldChg>
      <pc:sldChg chg="addSp add replId">
        <pc:chgData name="Рустамова Анель" userId="d10ae045a45625cd" providerId="Windows Live" clId="Web-{97EADDB0-94E7-47B2-B018-98C729AE7FF0}" dt="2022-12-14T07:04:49.218" v="128"/>
        <pc:sldMkLst>
          <pc:docMk/>
          <pc:sldMk cId="3691878527" sldId="312"/>
        </pc:sldMkLst>
        <pc:spChg chg="add">
          <ac:chgData name="Рустамова Анель" userId="d10ae045a45625cd" providerId="Windows Live" clId="Web-{97EADDB0-94E7-47B2-B018-98C729AE7FF0}" dt="2022-12-14T07:04:49.218" v="128"/>
          <ac:spMkLst>
            <pc:docMk/>
            <pc:sldMk cId="3691878527" sldId="312"/>
            <ac:spMk id="2" creationId="{91137490-B72C-576B-8C6A-CDFE6E5E8196}"/>
          </ac:spMkLst>
        </pc:spChg>
        <pc:spChg chg="add">
          <ac:chgData name="Рустамова Анель" userId="d10ae045a45625cd" providerId="Windows Live" clId="Web-{97EADDB0-94E7-47B2-B018-98C729AE7FF0}" dt="2022-12-14T07:04:49.218" v="128"/>
          <ac:spMkLst>
            <pc:docMk/>
            <pc:sldMk cId="3691878527" sldId="312"/>
            <ac:spMk id="7" creationId="{C97F6CDC-0A00-78DE-3D28-4AECF5982E8A}"/>
          </ac:spMkLst>
        </pc:spChg>
        <pc:picChg chg="add">
          <ac:chgData name="Рустамова Анель" userId="d10ae045a45625cd" providerId="Windows Live" clId="Web-{97EADDB0-94E7-47B2-B018-98C729AE7FF0}" dt="2022-12-14T07:04:49.218" v="128"/>
          <ac:picMkLst>
            <pc:docMk/>
            <pc:sldMk cId="3691878527" sldId="312"/>
            <ac:picMk id="6" creationId="{4AA21F04-CBB4-8269-1BF0-18F4BB1A5B21}"/>
          </ac:picMkLst>
        </pc:picChg>
      </pc:sldChg>
      <pc:sldChg chg="addSp add ord replId">
        <pc:chgData name="Рустамова Анель" userId="d10ae045a45625cd" providerId="Windows Live" clId="Web-{97EADDB0-94E7-47B2-B018-98C729AE7FF0}" dt="2022-12-14T07:23:51.434" v="181"/>
        <pc:sldMkLst>
          <pc:docMk/>
          <pc:sldMk cId="3378832168" sldId="313"/>
        </pc:sldMkLst>
        <pc:spChg chg="add">
          <ac:chgData name="Рустамова Анель" userId="d10ae045a45625cd" providerId="Windows Live" clId="Web-{97EADDB0-94E7-47B2-B018-98C729AE7FF0}" dt="2022-12-14T07:08:13.802" v="176"/>
          <ac:spMkLst>
            <pc:docMk/>
            <pc:sldMk cId="3378832168" sldId="313"/>
            <ac:spMk id="2" creationId="{FC9000D3-734A-A3D4-B83E-125DF948B942}"/>
          </ac:spMkLst>
        </pc:spChg>
        <pc:spChg chg="add">
          <ac:chgData name="Рустамова Анель" userId="d10ae045a45625cd" providerId="Windows Live" clId="Web-{97EADDB0-94E7-47B2-B018-98C729AE7FF0}" dt="2022-12-14T07:08:13.802" v="176"/>
          <ac:spMkLst>
            <pc:docMk/>
            <pc:sldMk cId="3378832168" sldId="313"/>
            <ac:spMk id="3" creationId="{D317ADDB-D999-FE47-CE73-684089B7C4F6}"/>
          </ac:spMkLst>
        </pc:spChg>
        <pc:picChg chg="add">
          <ac:chgData name="Рустамова Анель" userId="d10ae045a45625cd" providerId="Windows Live" clId="Web-{97EADDB0-94E7-47B2-B018-98C729AE7FF0}" dt="2022-12-14T07:08:13.802" v="176"/>
          <ac:picMkLst>
            <pc:docMk/>
            <pc:sldMk cId="3378832168" sldId="313"/>
            <ac:picMk id="4" creationId="{0794511D-E124-286B-61FE-173279A4367B}"/>
          </ac:picMkLst>
        </pc:picChg>
      </pc:sldChg>
      <pc:sldChg chg="addSp modSp add ord replId">
        <pc:chgData name="Рустамова Анель" userId="d10ae045a45625cd" providerId="Windows Live" clId="Web-{97EADDB0-94E7-47B2-B018-98C729AE7FF0}" dt="2022-12-14T07:27:30.720" v="377" actId="20577"/>
        <pc:sldMkLst>
          <pc:docMk/>
          <pc:sldMk cId="1589616167" sldId="314"/>
        </pc:sldMkLst>
        <pc:spChg chg="add mod">
          <ac:chgData name="Рустамова Анель" userId="d10ae045a45625cd" providerId="Windows Live" clId="Web-{97EADDB0-94E7-47B2-B018-98C729AE7FF0}" dt="2022-12-14T07:27:30.720" v="377" actId="20577"/>
          <ac:spMkLst>
            <pc:docMk/>
            <pc:sldMk cId="1589616167" sldId="314"/>
            <ac:spMk id="2" creationId="{27F8F54B-D94B-B557-08EC-30073BEBFD3F}"/>
          </ac:spMkLst>
        </pc:spChg>
        <pc:spChg chg="add mod">
          <ac:chgData name="Рустамова Анель" userId="d10ae045a45625cd" providerId="Windows Live" clId="Web-{97EADDB0-94E7-47B2-B018-98C729AE7FF0}" dt="2022-12-14T07:09:00.928" v="180" actId="1076"/>
          <ac:spMkLst>
            <pc:docMk/>
            <pc:sldMk cId="1589616167" sldId="314"/>
            <ac:spMk id="3" creationId="{029057FC-46ED-F81C-CE97-75C75B255B8F}"/>
          </ac:spMkLst>
        </pc:spChg>
      </pc:sldChg>
      <pc:sldChg chg="addSp modSp add ord replId">
        <pc:chgData name="Рустамова Анель" userId="d10ae045a45625cd" providerId="Windows Live" clId="Web-{97EADDB0-94E7-47B2-B018-98C729AE7FF0}" dt="2022-12-14T07:24:20.153" v="185" actId="20577"/>
        <pc:sldMkLst>
          <pc:docMk/>
          <pc:sldMk cId="1446698726" sldId="315"/>
        </pc:sldMkLst>
        <pc:spChg chg="add mod">
          <ac:chgData name="Рустамова Анель" userId="d10ae045a45625cd" providerId="Windows Live" clId="Web-{97EADDB0-94E7-47B2-B018-98C729AE7FF0}" dt="2022-12-14T07:24:20.153" v="185" actId="20577"/>
          <ac:spMkLst>
            <pc:docMk/>
            <pc:sldMk cId="1446698726" sldId="315"/>
            <ac:spMk id="2" creationId="{80272F27-8CD8-5907-6529-72B20FE36473}"/>
          </ac:spMkLst>
        </pc:spChg>
        <pc:spChg chg="add">
          <ac:chgData name="Рустамова Анель" userId="d10ae045a45625cd" providerId="Windows Live" clId="Web-{97EADDB0-94E7-47B2-B018-98C729AE7FF0}" dt="2022-12-14T07:24:13.481" v="184"/>
          <ac:spMkLst>
            <pc:docMk/>
            <pc:sldMk cId="1446698726" sldId="315"/>
            <ac:spMk id="3" creationId="{13E22D63-0C68-CF1E-CCF6-E719B89F7D0D}"/>
          </ac:spMkLst>
        </pc:spChg>
        <pc:picChg chg="add">
          <ac:chgData name="Рустамова Анель" userId="d10ae045a45625cd" providerId="Windows Live" clId="Web-{97EADDB0-94E7-47B2-B018-98C729AE7FF0}" dt="2022-12-14T07:24:13.481" v="184"/>
          <ac:picMkLst>
            <pc:docMk/>
            <pc:sldMk cId="1446698726" sldId="315"/>
            <ac:picMk id="4" creationId="{CF3A5936-3033-0444-2FAA-A0322FE41E92}"/>
          </ac:picMkLst>
        </pc:picChg>
        <pc:picChg chg="add">
          <ac:chgData name="Рустамова Анель" userId="d10ae045a45625cd" providerId="Windows Live" clId="Web-{97EADDB0-94E7-47B2-B018-98C729AE7FF0}" dt="2022-12-14T07:24:13.481" v="184"/>
          <ac:picMkLst>
            <pc:docMk/>
            <pc:sldMk cId="1446698726" sldId="315"/>
            <ac:picMk id="5" creationId="{984DBA1E-E6AE-0F99-6AEA-FF4AC0720F6E}"/>
          </ac:picMkLst>
        </pc:picChg>
      </pc:sldChg>
      <pc:sldChg chg="addSp add ord replId">
        <pc:chgData name="Рустамова Анель" userId="d10ae045a45625cd" providerId="Windows Live" clId="Web-{97EADDB0-94E7-47B2-B018-98C729AE7FF0}" dt="2022-12-14T07:24:35.888" v="187"/>
        <pc:sldMkLst>
          <pc:docMk/>
          <pc:sldMk cId="364947144" sldId="316"/>
        </pc:sldMkLst>
        <pc:spChg chg="add">
          <ac:chgData name="Рустамова Анель" userId="d10ae045a45625cd" providerId="Windows Live" clId="Web-{97EADDB0-94E7-47B2-B018-98C729AE7FF0}" dt="2022-12-14T07:24:33.044" v="186"/>
          <ac:spMkLst>
            <pc:docMk/>
            <pc:sldMk cId="364947144" sldId="316"/>
            <ac:spMk id="2" creationId="{C48178D7-A6E8-1BC1-7FB7-CB4162807EFD}"/>
          </ac:spMkLst>
        </pc:spChg>
        <pc:picChg chg="add">
          <ac:chgData name="Рустамова Анель" userId="d10ae045a45625cd" providerId="Windows Live" clId="Web-{97EADDB0-94E7-47B2-B018-98C729AE7FF0}" dt="2022-12-14T07:24:33.044" v="186"/>
          <ac:picMkLst>
            <pc:docMk/>
            <pc:sldMk cId="364947144" sldId="316"/>
            <ac:picMk id="3" creationId="{F0548FD5-C856-AF88-669C-79B6FD8549F5}"/>
          </ac:picMkLst>
        </pc:picChg>
      </pc:sldChg>
      <pc:sldChg chg="addSp modSp add replId">
        <pc:chgData name="Рустамова Анель" userId="d10ae045a45625cd" providerId="Windows Live" clId="Web-{97EADDB0-94E7-47B2-B018-98C729AE7FF0}" dt="2022-12-14T07:28:40.238" v="385" actId="1076"/>
        <pc:sldMkLst>
          <pc:docMk/>
          <pc:sldMk cId="65401929" sldId="317"/>
        </pc:sldMkLst>
        <pc:spChg chg="add mod">
          <ac:chgData name="Рустамова Анель" userId="d10ae045a45625cd" providerId="Windows Live" clId="Web-{97EADDB0-94E7-47B2-B018-98C729AE7FF0}" dt="2022-12-14T07:28:40.238" v="385" actId="1076"/>
          <ac:spMkLst>
            <pc:docMk/>
            <pc:sldMk cId="65401929" sldId="317"/>
            <ac:spMk id="3" creationId="{CE3C412A-B64D-899A-EC67-B7E90CF9BB69}"/>
          </ac:spMkLst>
        </pc:spChg>
      </pc:sldChg>
      <pc:sldChg chg="add del replId">
        <pc:chgData name="Рустамова Анель" userId="d10ae045a45625cd" providerId="Windows Live" clId="Web-{97EADDB0-94E7-47B2-B018-98C729AE7FF0}" dt="2022-12-14T07:28:54.019" v="402"/>
        <pc:sldMkLst>
          <pc:docMk/>
          <pc:sldMk cId="4014130207" sldId="318"/>
        </pc:sldMkLst>
      </pc:sldChg>
      <pc:sldChg chg="add del replId">
        <pc:chgData name="Рустамова Анель" userId="d10ae045a45625cd" providerId="Windows Live" clId="Web-{97EADDB0-94E7-47B2-B018-98C729AE7FF0}" dt="2022-12-14T07:28:54.019" v="401"/>
        <pc:sldMkLst>
          <pc:docMk/>
          <pc:sldMk cId="2577231858" sldId="319"/>
        </pc:sldMkLst>
      </pc:sldChg>
      <pc:sldChg chg="add del replId">
        <pc:chgData name="Рустамова Анель" userId="d10ae045a45625cd" providerId="Windows Live" clId="Web-{97EADDB0-94E7-47B2-B018-98C729AE7FF0}" dt="2022-12-14T07:28:54.019" v="400"/>
        <pc:sldMkLst>
          <pc:docMk/>
          <pc:sldMk cId="3925761789" sldId="320"/>
        </pc:sldMkLst>
      </pc:sldChg>
      <pc:sldChg chg="add del replId">
        <pc:chgData name="Рустамова Анель" userId="d10ae045a45625cd" providerId="Windows Live" clId="Web-{97EADDB0-94E7-47B2-B018-98C729AE7FF0}" dt="2022-12-14T07:28:54.019" v="399"/>
        <pc:sldMkLst>
          <pc:docMk/>
          <pc:sldMk cId="2749684097" sldId="321"/>
        </pc:sldMkLst>
      </pc:sldChg>
      <pc:sldChg chg="add del replId">
        <pc:chgData name="Рустамова Анель" userId="d10ae045a45625cd" providerId="Windows Live" clId="Web-{97EADDB0-94E7-47B2-B018-98C729AE7FF0}" dt="2022-12-14T07:28:54.019" v="398"/>
        <pc:sldMkLst>
          <pc:docMk/>
          <pc:sldMk cId="3925056876" sldId="322"/>
        </pc:sldMkLst>
      </pc:sldChg>
      <pc:sldChg chg="add del replId">
        <pc:chgData name="Рустамова Анель" userId="d10ae045a45625cd" providerId="Windows Live" clId="Web-{97EADDB0-94E7-47B2-B018-98C729AE7FF0}" dt="2022-12-14T07:28:54.019" v="397"/>
        <pc:sldMkLst>
          <pc:docMk/>
          <pc:sldMk cId="61195722" sldId="323"/>
        </pc:sldMkLst>
      </pc:sldChg>
      <pc:sldChg chg="modSp add replId">
        <pc:chgData name="Рустамова Анель" userId="d10ae045a45625cd" providerId="Windows Live" clId="Web-{97EADDB0-94E7-47B2-B018-98C729AE7FF0}" dt="2022-12-14T07:27:34.377" v="378" actId="1076"/>
        <pc:sldMkLst>
          <pc:docMk/>
          <pc:sldMk cId="72330070" sldId="324"/>
        </pc:sldMkLst>
        <pc:spChg chg="mod">
          <ac:chgData name="Рустамова Анель" userId="d10ae045a45625cd" providerId="Windows Live" clId="Web-{97EADDB0-94E7-47B2-B018-98C729AE7FF0}" dt="2022-12-14T07:27:34.377" v="378" actId="1076"/>
          <ac:spMkLst>
            <pc:docMk/>
            <pc:sldMk cId="72330070" sldId="324"/>
            <ac:spMk id="2" creationId="{27F8F54B-D94B-B557-08EC-30073BEBFD3F}"/>
          </ac:spMkLst>
        </pc:spChg>
      </pc:sldChg>
      <pc:sldChg chg="modSp add replId">
        <pc:chgData name="Рустамова Анель" userId="d10ae045a45625cd" providerId="Windows Live" clId="Web-{97EADDB0-94E7-47B2-B018-98C729AE7FF0}" dt="2022-12-14T07:28:49.910" v="396" actId="14100"/>
        <pc:sldMkLst>
          <pc:docMk/>
          <pc:sldMk cId="578715860" sldId="325"/>
        </pc:sldMkLst>
        <pc:spChg chg="mod">
          <ac:chgData name="Рустамова Анель" userId="d10ae045a45625cd" providerId="Windows Live" clId="Web-{97EADDB0-94E7-47B2-B018-98C729AE7FF0}" dt="2022-12-14T07:28:49.910" v="396" actId="14100"/>
          <ac:spMkLst>
            <pc:docMk/>
            <pc:sldMk cId="578715860" sldId="325"/>
            <ac:spMk id="3" creationId="{CE3C412A-B64D-899A-EC67-B7E90CF9BB69}"/>
          </ac:spMkLst>
        </pc:spChg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FEB2C4B3-32D9-4A75-B9CF-103E4C3ECD5B}"/>
    <pc:docChg chg="modSld">
      <pc:chgData name="Рустамова Анель" userId="d10ae045a45625cd" providerId="Windows Live" clId="Web-{FEB2C4B3-32D9-4A75-B9CF-103E4C3ECD5B}" dt="2023-03-09T03:51:52.810" v="116" actId="20577"/>
      <pc:docMkLst>
        <pc:docMk/>
      </pc:docMkLst>
      <pc:sldChg chg="modSp">
        <pc:chgData name="Рустамова Анель" userId="d10ae045a45625cd" providerId="Windows Live" clId="Web-{FEB2C4B3-32D9-4A75-B9CF-103E4C3ECD5B}" dt="2023-03-09T03:49:16.143" v="1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FEB2C4B3-32D9-4A75-B9CF-103E4C3ECD5B}" dt="2023-03-09T03:49:16.127" v="0" actId="20577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16.143" v="1" actId="20577"/>
          <ac:spMkLst>
            <pc:docMk/>
            <pc:sldMk cId="3341646376" sldId="256"/>
            <ac:spMk id="9" creationId="{3C4FE011-65B8-71F3-43B4-B6C1C8EAC762}"/>
          </ac:spMkLst>
        </pc:spChg>
      </pc:sldChg>
      <pc:sldChg chg="modSp">
        <pc:chgData name="Рустамова Анель" userId="d10ae045a45625cd" providerId="Windows Live" clId="Web-{FEB2C4B3-32D9-4A75-B9CF-103E4C3ECD5B}" dt="2023-03-09T03:49:22.440" v="7"/>
        <pc:sldMkLst>
          <pc:docMk/>
          <pc:sldMk cId="476050342" sldId="291"/>
        </pc:sldMkLst>
        <pc:spChg chg="mod">
          <ac:chgData name="Рустамова Анель" userId="d10ae045a45625cd" providerId="Windows Live" clId="Web-{FEB2C4B3-32D9-4A75-B9CF-103E4C3ECD5B}" dt="2023-03-09T03:49:22.440" v="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49:22.424" v="5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22.424" v="6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49:26.768" v="13"/>
        <pc:sldMkLst>
          <pc:docMk/>
          <pc:sldMk cId="3342557704" sldId="292"/>
        </pc:sldMkLst>
        <pc:spChg chg="mod">
          <ac:chgData name="Рустамова Анель" userId="d10ae045a45625cd" providerId="Windows Live" clId="Web-{FEB2C4B3-32D9-4A75-B9CF-103E4C3ECD5B}" dt="2023-03-09T03:49:26.768" v="13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49:26.737" v="11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26.753" v="12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49:31.659" v="19"/>
        <pc:sldMkLst>
          <pc:docMk/>
          <pc:sldMk cId="2689609258" sldId="293"/>
        </pc:sldMkLst>
        <pc:spChg chg="mod">
          <ac:chgData name="Рустамова Анель" userId="d10ae045a45625cd" providerId="Windows Live" clId="Web-{FEB2C4B3-32D9-4A75-B9CF-103E4C3ECD5B}" dt="2023-03-09T03:49:31.659" v="19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49:31.628" v="17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31.628" v="18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49:35.910" v="25"/>
        <pc:sldMkLst>
          <pc:docMk/>
          <pc:sldMk cId="1790510550" sldId="294"/>
        </pc:sldMkLst>
        <pc:spChg chg="mod">
          <ac:chgData name="Рустамова Анель" userId="d10ae045a45625cd" providerId="Windows Live" clId="Web-{FEB2C4B3-32D9-4A75-B9CF-103E4C3ECD5B}" dt="2023-03-09T03:49:35.910" v="25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49:35.878" v="23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35.878" v="24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49:40.769" v="31"/>
        <pc:sldMkLst>
          <pc:docMk/>
          <pc:sldMk cId="1722066003" sldId="295"/>
        </pc:sldMkLst>
        <pc:spChg chg="mod">
          <ac:chgData name="Рустамова Анель" userId="d10ae045a45625cd" providerId="Windows Live" clId="Web-{FEB2C4B3-32D9-4A75-B9CF-103E4C3ECD5B}" dt="2023-03-09T03:49:40.769" v="31"/>
          <ac:spMkLst>
            <pc:docMk/>
            <pc:sldMk cId="1722066003" sldId="295"/>
            <ac:spMk id="2" creationId="{BD8E888B-0D8D-35C2-8071-0C5CEF93C532}"/>
          </ac:spMkLst>
        </pc:spChg>
        <pc:spChg chg="mod">
          <ac:chgData name="Рустамова Анель" userId="d10ae045a45625cd" providerId="Windows Live" clId="Web-{FEB2C4B3-32D9-4A75-B9CF-103E4C3ECD5B}" dt="2023-03-09T03:49:40.644" v="29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40.676" v="30"/>
          <ac:spMkLst>
            <pc:docMk/>
            <pc:sldMk cId="1722066003" sldId="29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49:45.145" v="38"/>
        <pc:sldMkLst>
          <pc:docMk/>
          <pc:sldMk cId="3501487680" sldId="296"/>
        </pc:sldMkLst>
        <pc:spChg chg="mod">
          <ac:chgData name="Рустамова Анель" userId="d10ae045a45625cd" providerId="Windows Live" clId="Web-{FEB2C4B3-32D9-4A75-B9CF-103E4C3ECD5B}" dt="2023-03-09T03:49:45.098" v="37"/>
          <ac:spMkLst>
            <pc:docMk/>
            <pc:sldMk cId="3501487680" sldId="296"/>
            <ac:spMk id="2" creationId="{BA65ADBB-C34A-02C6-FA13-9FFBE4C49E55}"/>
          </ac:spMkLst>
        </pc:spChg>
        <pc:spChg chg="mod">
          <ac:chgData name="Рустамова Анель" userId="d10ae045a45625cd" providerId="Windows Live" clId="Web-{FEB2C4B3-32D9-4A75-B9CF-103E4C3ECD5B}" dt="2023-03-09T03:49:45.066" v="36"/>
          <ac:spMkLst>
            <pc:docMk/>
            <pc:sldMk cId="3501487680" sldId="296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45.145" v="38"/>
          <ac:spMkLst>
            <pc:docMk/>
            <pc:sldMk cId="3501487680" sldId="296"/>
            <ac:spMk id="6" creationId="{9E12621C-2AC1-B4B9-8B2A-DDA531313436}"/>
          </ac:spMkLst>
        </pc:spChg>
      </pc:sldChg>
      <pc:sldChg chg="modSp">
        <pc:chgData name="Рустамова Анель" userId="d10ae045a45625cd" providerId="Windows Live" clId="Web-{FEB2C4B3-32D9-4A75-B9CF-103E4C3ECD5B}" dt="2023-03-09T03:49:49.442" v="44"/>
        <pc:sldMkLst>
          <pc:docMk/>
          <pc:sldMk cId="442342179" sldId="297"/>
        </pc:sldMkLst>
        <pc:spChg chg="mod">
          <ac:chgData name="Рустамова Анель" userId="d10ae045a45625cd" providerId="Windows Live" clId="Web-{FEB2C4B3-32D9-4A75-B9CF-103E4C3ECD5B}" dt="2023-03-09T03:49:49.442" v="44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49:49.395" v="42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49:49.411" v="43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49:54.598" v="48"/>
        <pc:sldMkLst>
          <pc:docMk/>
          <pc:sldMk cId="3149757837" sldId="298"/>
        </pc:sldMkLst>
        <pc:spChg chg="mod">
          <ac:chgData name="Рустамова Анель" userId="d10ae045a45625cd" providerId="Windows Live" clId="Web-{FEB2C4B3-32D9-4A75-B9CF-103E4C3ECD5B}" dt="2023-03-09T03:49:54.567" v="47"/>
          <ac:spMkLst>
            <pc:docMk/>
            <pc:sldMk cId="3149757837" sldId="298"/>
            <ac:spMk id="7" creationId="{20E33EE3-6D7B-4D04-BB04-815CC38AD633}"/>
          </ac:spMkLst>
        </pc:spChg>
        <pc:spChg chg="mod">
          <ac:chgData name="Рустамова Анель" userId="d10ae045a45625cd" providerId="Windows Live" clId="Web-{FEB2C4B3-32D9-4A75-B9CF-103E4C3ECD5B}" dt="2023-03-09T03:49:54.598" v="48"/>
          <ac:spMkLst>
            <pc:docMk/>
            <pc:sldMk cId="3149757837" sldId="298"/>
            <ac:spMk id="8" creationId="{D465A298-0C30-477B-2AB2-DE6BB2DD9613}"/>
          </ac:spMkLst>
        </pc:spChg>
      </pc:sldChg>
      <pc:sldChg chg="modSp">
        <pc:chgData name="Рустамова Анель" userId="d10ae045a45625cd" providerId="Windows Live" clId="Web-{FEB2C4B3-32D9-4A75-B9CF-103E4C3ECD5B}" dt="2023-03-09T03:50:08.224" v="52"/>
        <pc:sldMkLst>
          <pc:docMk/>
          <pc:sldMk cId="433200116" sldId="299"/>
        </pc:sldMkLst>
        <pc:spChg chg="mod">
          <ac:chgData name="Рустамова Анель" userId="d10ae045a45625cd" providerId="Windows Live" clId="Web-{FEB2C4B3-32D9-4A75-B9CF-103E4C3ECD5B}" dt="2023-03-09T03:50:08.068" v="51"/>
          <ac:spMkLst>
            <pc:docMk/>
            <pc:sldMk cId="433200116" sldId="299"/>
            <ac:spMk id="7" creationId="{76C2E0BA-DB21-E475-7ED1-D3AADF144510}"/>
          </ac:spMkLst>
        </pc:spChg>
        <pc:spChg chg="mod">
          <ac:chgData name="Рустамова Анель" userId="d10ae045a45625cd" providerId="Windows Live" clId="Web-{FEB2C4B3-32D9-4A75-B9CF-103E4C3ECD5B}" dt="2023-03-09T03:50:08.224" v="52"/>
          <ac:spMkLst>
            <pc:docMk/>
            <pc:sldMk cId="433200116" sldId="299"/>
            <ac:spMk id="8" creationId="{BE7D35AD-2413-A7BD-981C-3085268DAA35}"/>
          </ac:spMkLst>
        </pc:spChg>
      </pc:sldChg>
      <pc:sldChg chg="modSp">
        <pc:chgData name="Рустамова Анель" userId="d10ae045a45625cd" providerId="Windows Live" clId="Web-{FEB2C4B3-32D9-4A75-B9CF-103E4C3ECD5B}" dt="2023-03-09T03:51:03.166" v="95"/>
        <pc:sldMkLst>
          <pc:docMk/>
          <pc:sldMk cId="620506726" sldId="307"/>
        </pc:sldMkLst>
        <pc:spChg chg="mod">
          <ac:chgData name="Рустамова Анель" userId="d10ae045a45625cd" providerId="Windows Live" clId="Web-{FEB2C4B3-32D9-4A75-B9CF-103E4C3ECD5B}" dt="2023-03-09T03:51:03.134" v="94"/>
          <ac:spMkLst>
            <pc:docMk/>
            <pc:sldMk cId="620506726" sldId="307"/>
            <ac:spMk id="2" creationId="{91B05A75-15BB-D637-72C7-57F0F2DB01ED}"/>
          </ac:spMkLst>
        </pc:spChg>
        <pc:spChg chg="mod">
          <ac:chgData name="Рустамова Анель" userId="d10ae045a45625cd" providerId="Windows Live" clId="Web-{FEB2C4B3-32D9-4A75-B9CF-103E4C3ECD5B}" dt="2023-03-09T03:51:02.963" v="93"/>
          <ac:spMkLst>
            <pc:docMk/>
            <pc:sldMk cId="620506726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51:02.900" v="91"/>
          <ac:spMkLst>
            <pc:docMk/>
            <pc:sldMk cId="620506726" sldId="30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51:02.931" v="92"/>
          <ac:spMkLst>
            <pc:docMk/>
            <pc:sldMk cId="620506726" sldId="307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51:03.166" v="95"/>
          <ac:spMkLst>
            <pc:docMk/>
            <pc:sldMk cId="620506726" sldId="307"/>
            <ac:spMk id="6" creationId="{3CFD6649-8A53-902E-6819-6C5878D59D69}"/>
          </ac:spMkLst>
        </pc:spChg>
      </pc:sldChg>
      <pc:sldChg chg="modSp">
        <pc:chgData name="Рустамова Анель" userId="d10ae045a45625cd" providerId="Windows Live" clId="Web-{FEB2C4B3-32D9-4A75-B9CF-103E4C3ECD5B}" dt="2023-03-09T03:50:38.273" v="83"/>
        <pc:sldMkLst>
          <pc:docMk/>
          <pc:sldMk cId="1782342226" sldId="308"/>
        </pc:sldMkLst>
        <pc:spChg chg="mod">
          <ac:chgData name="Рустамова Анель" userId="d10ae045a45625cd" providerId="Windows Live" clId="Web-{FEB2C4B3-32D9-4A75-B9CF-103E4C3ECD5B}" dt="2023-03-09T03:50:38.273" v="83"/>
          <ac:spMkLst>
            <pc:docMk/>
            <pc:sldMk cId="1782342226" sldId="308"/>
            <ac:spMk id="2" creationId="{390AAFD0-3E64-FE80-FD53-7269D2B61BD4}"/>
          </ac:spMkLst>
        </pc:spChg>
        <pc:spChg chg="mod">
          <ac:chgData name="Рустамова Анель" userId="d10ae045a45625cd" providerId="Windows Live" clId="Web-{FEB2C4B3-32D9-4A75-B9CF-103E4C3ECD5B}" dt="2023-03-09T03:50:38.195" v="82"/>
          <ac:spMkLst>
            <pc:docMk/>
            <pc:sldMk cId="1782342226" sldId="30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50:38.148" v="80"/>
          <ac:spMkLst>
            <pc:docMk/>
            <pc:sldMk cId="1782342226" sldId="30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50:38.180" v="81"/>
          <ac:spMkLst>
            <pc:docMk/>
            <pc:sldMk cId="1782342226" sldId="30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EB2C4B3-32D9-4A75-B9CF-103E4C3ECD5B}" dt="2023-03-09T03:50:34.070" v="75"/>
        <pc:sldMkLst>
          <pc:docMk/>
          <pc:sldMk cId="1367371825" sldId="309"/>
        </pc:sldMkLst>
        <pc:spChg chg="mod">
          <ac:chgData name="Рустамова Анель" userId="d10ae045a45625cd" providerId="Windows Live" clId="Web-{FEB2C4B3-32D9-4A75-B9CF-103E4C3ECD5B}" dt="2023-03-09T03:50:34.007" v="74"/>
          <ac:spMkLst>
            <pc:docMk/>
            <pc:sldMk cId="1367371825" sldId="309"/>
            <ac:spMk id="7" creationId="{EAA3760F-29E4-9615-406B-AACB7EC68843}"/>
          </ac:spMkLst>
        </pc:spChg>
        <pc:spChg chg="mod">
          <ac:chgData name="Рустамова Анель" userId="d10ae045a45625cd" providerId="Windows Live" clId="Web-{FEB2C4B3-32D9-4A75-B9CF-103E4C3ECD5B}" dt="2023-03-09T03:50:34.070" v="75"/>
          <ac:spMkLst>
            <pc:docMk/>
            <pc:sldMk cId="1367371825" sldId="309"/>
            <ac:spMk id="8" creationId="{067179B0-F092-87CC-F289-36BDD65F7E1A}"/>
          </ac:spMkLst>
        </pc:spChg>
      </pc:sldChg>
      <pc:sldChg chg="modSp">
        <pc:chgData name="Рустамова Анель" userId="d10ae045a45625cd" providerId="Windows Live" clId="Web-{FEB2C4B3-32D9-4A75-B9CF-103E4C3ECD5B}" dt="2023-03-09T03:50:29.866" v="71"/>
        <pc:sldMkLst>
          <pc:docMk/>
          <pc:sldMk cId="2990063033" sldId="310"/>
        </pc:sldMkLst>
        <pc:spChg chg="mod">
          <ac:chgData name="Рустамова Анель" userId="d10ae045a45625cd" providerId="Windows Live" clId="Web-{FEB2C4B3-32D9-4A75-B9CF-103E4C3ECD5B}" dt="2023-03-09T03:50:29.851" v="70"/>
          <ac:spMkLst>
            <pc:docMk/>
            <pc:sldMk cId="2990063033" sldId="310"/>
            <ac:spMk id="7" creationId="{18784D1F-1CFC-F2A6-5C28-2F642211BB86}"/>
          </ac:spMkLst>
        </pc:spChg>
        <pc:spChg chg="mod">
          <ac:chgData name="Рустамова Анель" userId="d10ae045a45625cd" providerId="Windows Live" clId="Web-{FEB2C4B3-32D9-4A75-B9CF-103E4C3ECD5B}" dt="2023-03-09T03:50:29.866" v="71"/>
          <ac:spMkLst>
            <pc:docMk/>
            <pc:sldMk cId="2990063033" sldId="310"/>
            <ac:spMk id="8" creationId="{7739E874-C2DE-36C2-6E2E-C2DD4CB1907F}"/>
          </ac:spMkLst>
        </pc:spChg>
      </pc:sldChg>
      <pc:sldChg chg="modSp">
        <pc:chgData name="Рустамова Анель" userId="d10ae045a45625cd" providerId="Windows Live" clId="Web-{FEB2C4B3-32D9-4A75-B9CF-103E4C3ECD5B}" dt="2023-03-09T03:50:25.835" v="66" actId="20577"/>
        <pc:sldMkLst>
          <pc:docMk/>
          <pc:sldMk cId="4182457602" sldId="311"/>
        </pc:sldMkLst>
        <pc:spChg chg="mod">
          <ac:chgData name="Рустамова Анель" userId="d10ae045a45625cd" providerId="Windows Live" clId="Web-{FEB2C4B3-32D9-4A75-B9CF-103E4C3ECD5B}" dt="2023-03-09T03:50:25.835" v="66" actId="20577"/>
          <ac:spMkLst>
            <pc:docMk/>
            <pc:sldMk cId="4182457602" sldId="311"/>
            <ac:spMk id="2" creationId="{A85EE0B8-CA54-02CA-8293-510C297551DC}"/>
          </ac:spMkLst>
        </pc:spChg>
      </pc:sldChg>
      <pc:sldChg chg="modSp">
        <pc:chgData name="Рустамова Анель" userId="d10ae045a45625cd" providerId="Windows Live" clId="Web-{FEB2C4B3-32D9-4A75-B9CF-103E4C3ECD5B}" dt="2023-03-09T03:50:19.803" v="63"/>
        <pc:sldMkLst>
          <pc:docMk/>
          <pc:sldMk cId="3691878527" sldId="312"/>
        </pc:sldMkLst>
        <pc:spChg chg="mod">
          <ac:chgData name="Рустамова Анель" userId="d10ae045a45625cd" providerId="Windows Live" clId="Web-{FEB2C4B3-32D9-4A75-B9CF-103E4C3ECD5B}" dt="2023-03-09T03:50:19.772" v="62"/>
          <ac:spMkLst>
            <pc:docMk/>
            <pc:sldMk cId="3691878527" sldId="312"/>
            <ac:spMk id="2" creationId="{91137490-B72C-576B-8C6A-CDFE6E5E8196}"/>
          </ac:spMkLst>
        </pc:spChg>
        <pc:spChg chg="mod">
          <ac:chgData name="Рустамова Анель" userId="d10ae045a45625cd" providerId="Windows Live" clId="Web-{FEB2C4B3-32D9-4A75-B9CF-103E4C3ECD5B}" dt="2023-03-09T03:50:19.772" v="61"/>
          <ac:spMkLst>
            <pc:docMk/>
            <pc:sldMk cId="3691878527" sldId="31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EB2C4B3-32D9-4A75-B9CF-103E4C3ECD5B}" dt="2023-03-09T03:50:19.756" v="59"/>
          <ac:spMkLst>
            <pc:docMk/>
            <pc:sldMk cId="3691878527" sldId="31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50:19.756" v="60"/>
          <ac:spMkLst>
            <pc:docMk/>
            <pc:sldMk cId="3691878527" sldId="312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FEB2C4B3-32D9-4A75-B9CF-103E4C3ECD5B}" dt="2023-03-09T03:50:19.803" v="63"/>
          <ac:spMkLst>
            <pc:docMk/>
            <pc:sldMk cId="3691878527" sldId="312"/>
            <ac:spMk id="7" creationId="{C97F6CDC-0A00-78DE-3D28-4AECF5982E8A}"/>
          </ac:spMkLst>
        </pc:spChg>
      </pc:sldChg>
      <pc:sldChg chg="modSp">
        <pc:chgData name="Рустамова Анель" userId="d10ae045a45625cd" providerId="Windows Live" clId="Web-{FEB2C4B3-32D9-4A75-B9CF-103E4C3ECD5B}" dt="2023-03-09T03:51:33.574" v="105"/>
        <pc:sldMkLst>
          <pc:docMk/>
          <pc:sldMk cId="3378832168" sldId="313"/>
        </pc:sldMkLst>
        <pc:spChg chg="mod">
          <ac:chgData name="Рустамова Анель" userId="d10ae045a45625cd" providerId="Windows Live" clId="Web-{FEB2C4B3-32D9-4A75-B9CF-103E4C3ECD5B}" dt="2023-03-09T03:51:33.543" v="104"/>
          <ac:spMkLst>
            <pc:docMk/>
            <pc:sldMk cId="3378832168" sldId="313"/>
            <ac:spMk id="2" creationId="{FC9000D3-734A-A3D4-B83E-125DF948B942}"/>
          </ac:spMkLst>
        </pc:spChg>
        <pc:spChg chg="mod">
          <ac:chgData name="Рустамова Анель" userId="d10ae045a45625cd" providerId="Windows Live" clId="Web-{FEB2C4B3-32D9-4A75-B9CF-103E4C3ECD5B}" dt="2023-03-09T03:51:33.574" v="105"/>
          <ac:spMkLst>
            <pc:docMk/>
            <pc:sldMk cId="3378832168" sldId="313"/>
            <ac:spMk id="3" creationId="{D317ADDB-D999-FE47-CE73-684089B7C4F6}"/>
          </ac:spMkLst>
        </pc:spChg>
      </pc:sldChg>
      <pc:sldChg chg="modSp">
        <pc:chgData name="Рустамова Анель" userId="d10ae045a45625cd" providerId="Windows Live" clId="Web-{FEB2C4B3-32D9-4A75-B9CF-103E4C3ECD5B}" dt="2023-03-09T03:51:39.981" v="109"/>
        <pc:sldMkLst>
          <pc:docMk/>
          <pc:sldMk cId="1589616167" sldId="314"/>
        </pc:sldMkLst>
        <pc:spChg chg="mod">
          <ac:chgData name="Рустамова Анель" userId="d10ae045a45625cd" providerId="Windows Live" clId="Web-{FEB2C4B3-32D9-4A75-B9CF-103E4C3ECD5B}" dt="2023-03-09T03:51:39.950" v="108"/>
          <ac:spMkLst>
            <pc:docMk/>
            <pc:sldMk cId="1589616167" sldId="314"/>
            <ac:spMk id="2" creationId="{27F8F54B-D94B-B557-08EC-30073BEBFD3F}"/>
          </ac:spMkLst>
        </pc:spChg>
        <pc:spChg chg="mod">
          <ac:chgData name="Рустамова Анель" userId="d10ae045a45625cd" providerId="Windows Live" clId="Web-{FEB2C4B3-32D9-4A75-B9CF-103E4C3ECD5B}" dt="2023-03-09T03:51:39.981" v="109"/>
          <ac:spMkLst>
            <pc:docMk/>
            <pc:sldMk cId="1589616167" sldId="314"/>
            <ac:spMk id="3" creationId="{029057FC-46ED-F81C-CE97-75C75B255B8F}"/>
          </ac:spMkLst>
        </pc:spChg>
      </pc:sldChg>
      <pc:sldChg chg="modSp">
        <pc:chgData name="Рустамова Анель" userId="d10ae045a45625cd" providerId="Windows Live" clId="Web-{FEB2C4B3-32D9-4A75-B9CF-103E4C3ECD5B}" dt="2023-03-09T03:51:21.698" v="99"/>
        <pc:sldMkLst>
          <pc:docMk/>
          <pc:sldMk cId="1446698726" sldId="315"/>
        </pc:sldMkLst>
        <pc:spChg chg="mod">
          <ac:chgData name="Рустамова Анель" userId="d10ae045a45625cd" providerId="Windows Live" clId="Web-{FEB2C4B3-32D9-4A75-B9CF-103E4C3ECD5B}" dt="2023-03-09T03:51:21.667" v="98"/>
          <ac:spMkLst>
            <pc:docMk/>
            <pc:sldMk cId="1446698726" sldId="315"/>
            <ac:spMk id="2" creationId="{80272F27-8CD8-5907-6529-72B20FE36473}"/>
          </ac:spMkLst>
        </pc:spChg>
        <pc:spChg chg="mod">
          <ac:chgData name="Рустамова Анель" userId="d10ae045a45625cd" providerId="Windows Live" clId="Web-{FEB2C4B3-32D9-4A75-B9CF-103E4C3ECD5B}" dt="2023-03-09T03:51:21.698" v="99"/>
          <ac:spMkLst>
            <pc:docMk/>
            <pc:sldMk cId="1446698726" sldId="315"/>
            <ac:spMk id="3" creationId="{13E22D63-0C68-CF1E-CCF6-E719B89F7D0D}"/>
          </ac:spMkLst>
        </pc:spChg>
      </pc:sldChg>
      <pc:sldChg chg="modSp">
        <pc:chgData name="Рустамова Анель" userId="d10ae045a45625cd" providerId="Windows Live" clId="Web-{FEB2C4B3-32D9-4A75-B9CF-103E4C3ECD5B}" dt="2023-03-09T03:51:27.699" v="101"/>
        <pc:sldMkLst>
          <pc:docMk/>
          <pc:sldMk cId="364947144" sldId="316"/>
        </pc:sldMkLst>
        <pc:spChg chg="mod">
          <ac:chgData name="Рустамова Анель" userId="d10ae045a45625cd" providerId="Windows Live" clId="Web-{FEB2C4B3-32D9-4A75-B9CF-103E4C3ECD5B}" dt="2023-03-09T03:51:27.699" v="101"/>
          <ac:spMkLst>
            <pc:docMk/>
            <pc:sldMk cId="364947144" sldId="316"/>
            <ac:spMk id="2" creationId="{C48178D7-A6E8-1BC1-7FB7-CB4162807EFD}"/>
          </ac:spMkLst>
        </pc:spChg>
      </pc:sldChg>
      <pc:sldChg chg="modSp">
        <pc:chgData name="Рустамова Анель" userId="d10ae045a45625cd" providerId="Windows Live" clId="Web-{FEB2C4B3-32D9-4A75-B9CF-103E4C3ECD5B}" dt="2023-03-09T03:51:49.403" v="115" actId="20577"/>
        <pc:sldMkLst>
          <pc:docMk/>
          <pc:sldMk cId="65401929" sldId="317"/>
        </pc:sldMkLst>
        <pc:spChg chg="mod">
          <ac:chgData name="Рустамова Анель" userId="d10ae045a45625cd" providerId="Windows Live" clId="Web-{FEB2C4B3-32D9-4A75-B9CF-103E4C3ECD5B}" dt="2023-03-09T03:51:49.403" v="115" actId="20577"/>
          <ac:spMkLst>
            <pc:docMk/>
            <pc:sldMk cId="65401929" sldId="317"/>
            <ac:spMk id="3" creationId="{CE3C412A-B64D-899A-EC67-B7E90CF9BB69}"/>
          </ac:spMkLst>
        </pc:spChg>
      </pc:sldChg>
      <pc:sldChg chg="modSp">
        <pc:chgData name="Рустамова Анель" userId="d10ae045a45625cd" providerId="Windows Live" clId="Web-{FEB2C4B3-32D9-4A75-B9CF-103E4C3ECD5B}" dt="2023-03-09T03:51:45.137" v="114"/>
        <pc:sldMkLst>
          <pc:docMk/>
          <pc:sldMk cId="72330070" sldId="324"/>
        </pc:sldMkLst>
        <pc:spChg chg="mod">
          <ac:chgData name="Рустамова Анель" userId="d10ae045a45625cd" providerId="Windows Live" clId="Web-{FEB2C4B3-32D9-4A75-B9CF-103E4C3ECD5B}" dt="2023-03-09T03:51:45.090" v="113"/>
          <ac:spMkLst>
            <pc:docMk/>
            <pc:sldMk cId="72330070" sldId="324"/>
            <ac:spMk id="2" creationId="{27F8F54B-D94B-B557-08EC-30073BEBFD3F}"/>
          </ac:spMkLst>
        </pc:spChg>
        <pc:spChg chg="mod">
          <ac:chgData name="Рустамова Анель" userId="d10ae045a45625cd" providerId="Windows Live" clId="Web-{FEB2C4B3-32D9-4A75-B9CF-103E4C3ECD5B}" dt="2023-03-09T03:51:45.137" v="114"/>
          <ac:spMkLst>
            <pc:docMk/>
            <pc:sldMk cId="72330070" sldId="324"/>
            <ac:spMk id="3" creationId="{029057FC-46ED-F81C-CE97-75C75B255B8F}"/>
          </ac:spMkLst>
        </pc:spChg>
      </pc:sldChg>
      <pc:sldChg chg="modSp">
        <pc:chgData name="Рустамова Анель" userId="d10ae045a45625cd" providerId="Windows Live" clId="Web-{FEB2C4B3-32D9-4A75-B9CF-103E4C3ECD5B}" dt="2023-03-09T03:51:52.810" v="116" actId="20577"/>
        <pc:sldMkLst>
          <pc:docMk/>
          <pc:sldMk cId="578715860" sldId="325"/>
        </pc:sldMkLst>
        <pc:spChg chg="mod">
          <ac:chgData name="Рустамова Анель" userId="d10ae045a45625cd" providerId="Windows Live" clId="Web-{FEB2C4B3-32D9-4A75-B9CF-103E4C3ECD5B}" dt="2023-03-09T03:51:52.810" v="116" actId="20577"/>
          <ac:spMkLst>
            <pc:docMk/>
            <pc:sldMk cId="578715860" sldId="325"/>
            <ac:spMk id="3" creationId="{CE3C412A-B64D-899A-EC67-B7E90CF9BB69}"/>
          </ac:spMkLst>
        </pc:sp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4674" y="2631096"/>
            <a:ext cx="7402484" cy="1595807"/>
          </a:xfrm>
        </p:spPr>
        <p:txBody>
          <a:bodyPr>
            <a:normAutofit/>
          </a:bodyPr>
          <a:lstStyle/>
          <a:p>
            <a:r>
              <a:rPr lang="ru-RU" dirty="0"/>
              <a:t>Множественные условия и циклы</a:t>
            </a:r>
            <a:endParaRPr lang="en-GB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214AC979-1F67-7DD1-2793-59E43FDCC8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C2E0BA-DB21-E475-7ED1-D3AADF144510}"/>
              </a:ext>
            </a:extLst>
          </p:cNvPr>
          <p:cNvSpPr>
            <a:spLocks noGrp="1"/>
          </p:cNvSpPr>
          <p:nvPr/>
        </p:nvSpPr>
        <p:spPr>
          <a:xfrm>
            <a:off x="322547" y="427630"/>
            <a:ext cx="5459103" cy="1290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cap="none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Цикл DO WHILE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E7D35AD-2413-A7BD-981C-3085268DAA35}"/>
              </a:ext>
            </a:extLst>
          </p:cNvPr>
          <p:cNvSpPr>
            <a:spLocks noGrp="1"/>
          </p:cNvSpPr>
          <p:nvPr/>
        </p:nvSpPr>
        <p:spPr>
          <a:xfrm>
            <a:off x="409434" y="1344073"/>
            <a:ext cx="1137313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Вторая разновидность условных циклов, — цикл с постусловием, — создается при помощи оператора «</a:t>
            </a:r>
            <a:r>
              <a:rPr lang="ru-RU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do</a:t>
            </a:r>
            <a:r>
              <a:rPr lang="ru-RU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 </a:t>
            </a:r>
            <a:r>
              <a:rPr lang="ru-RU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while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В цикле </a:t>
            </a:r>
            <a:r>
              <a:rPr lang="ru-RU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do</a:t>
            </a:r>
            <a:r>
              <a:rPr lang="ru-RU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 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сначала выполняется код цикла, а потом происходит проверка условия в инструкции </a:t>
            </a:r>
            <a:r>
              <a:rPr lang="ru-RU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while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. И пока это условие истинно, цикл повторяется.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/>
              </a:rPr>
              <a:t>То есть наш код </a:t>
            </a:r>
            <a:r>
              <a:rPr lang="ru-RU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/>
              </a:rPr>
              <a:t>ОДИН 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/>
              </a:rPr>
              <a:t>раз выполниться в любом случае, независимо от условия</a:t>
            </a:r>
          </a:p>
        </p:txBody>
      </p:sp>
      <p:pic>
        <p:nvPicPr>
          <p:cNvPr id="9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5C07560-4FF1-6F6D-6F37-6EC61E48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310" y="158300"/>
            <a:ext cx="3260961" cy="2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37490-B72C-576B-8C6A-CDFE6E5E8196}"/>
              </a:ext>
            </a:extLst>
          </p:cNvPr>
          <p:cNvSpPr>
            <a:spLocks noGrp="1"/>
          </p:cNvSpPr>
          <p:nvPr/>
        </p:nvSpPr>
        <p:spPr>
          <a:xfrm>
            <a:off x="652818" y="44970"/>
            <a:ext cx="10454337" cy="171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Do...</a:t>
            </a:r>
            <a:r>
              <a:rPr lang="ru-RU" sz="4400" dirty="0" err="1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while</a:t>
            </a:r>
            <a:endParaRPr lang="ru-RU" sz="4400" dirty="0">
              <a:solidFill>
                <a:schemeClr val="tx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n-lt"/>
              <a:cs typeface="Calibri"/>
            </a:endParaRPr>
          </a:p>
        </p:txBody>
      </p:sp>
      <p:pic>
        <p:nvPicPr>
          <p:cNvPr id="6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A21F04-CBB4-8269-1BF0-18F4BB1A5B2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64" y="2106873"/>
            <a:ext cx="4499637" cy="2993408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C97F6CDC-0A00-78DE-3D28-4AECF5982E8A}"/>
              </a:ext>
            </a:extLst>
          </p:cNvPr>
          <p:cNvSpPr txBox="1"/>
          <p:nvPr/>
        </p:nvSpPr>
        <p:spPr>
          <a:xfrm>
            <a:off x="652818" y="1617446"/>
            <a:ext cx="6496334" cy="31085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ea typeface="+mn-lt"/>
                <a:cs typeface="+mn-lt"/>
              </a:rPr>
              <a:t>Здесь код цикла сработает 5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раз</a:t>
            </a:r>
            <a:r>
              <a:rPr lang="ru-RU" sz="3200" dirty="0">
                <a:ea typeface="+mn-lt"/>
                <a:cs typeface="+mn-lt"/>
              </a:rPr>
              <a:t>, пока </a:t>
            </a:r>
            <a:r>
              <a:rPr lang="ru-RU" sz="3200" b="1" dirty="0">
                <a:ea typeface="+mn-lt"/>
                <a:cs typeface="+mn-lt"/>
              </a:rPr>
              <a:t>i</a:t>
            </a:r>
            <a:r>
              <a:rPr lang="ru-RU" sz="3200" dirty="0">
                <a:ea typeface="+mn-lt"/>
                <a:cs typeface="+mn-lt"/>
              </a:rPr>
              <a:t> не станет равным 5. При этом цикл </a:t>
            </a:r>
            <a:r>
              <a:rPr lang="ru-RU" sz="3200" b="1" dirty="0" err="1">
                <a:ea typeface="+mn-lt"/>
                <a:cs typeface="+mn-lt"/>
              </a:rPr>
              <a:t>do</a:t>
            </a:r>
            <a:r>
              <a:rPr lang="ru-RU" sz="3200" dirty="0">
                <a:ea typeface="+mn-lt"/>
                <a:cs typeface="+mn-lt"/>
              </a:rPr>
              <a:t> гарантирует хотя бы однократное выполнение действий, даже если условие в инструкции </a:t>
            </a:r>
            <a:r>
              <a:rPr lang="ru-RU" sz="3200" b="1" dirty="0" err="1">
                <a:ea typeface="+mn-lt"/>
                <a:cs typeface="+mn-lt"/>
              </a:rPr>
              <a:t>while</a:t>
            </a:r>
            <a:r>
              <a:rPr lang="ru-RU" sz="3200" dirty="0">
                <a:ea typeface="+mn-lt"/>
                <a:cs typeface="+mn-lt"/>
              </a:rPr>
              <a:t> не будет истинно.</a:t>
            </a:r>
            <a:endParaRPr lang="ru-RU" sz="3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187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85EE0B8-CA54-02CA-8293-510C297551DC}"/>
              </a:ext>
            </a:extLst>
          </p:cNvPr>
          <p:cNvSpPr>
            <a:spLocks noGrp="1"/>
          </p:cNvSpPr>
          <p:nvPr/>
        </p:nvSpPr>
        <p:spPr>
          <a:xfrm>
            <a:off x="81889" y="0"/>
            <a:ext cx="12180625" cy="3821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    у пользователя нужно получить подтверждение некоторого действия. Мы не хотим использовать диалог «</a:t>
            </a:r>
            <a:r>
              <a:rPr lang="ru-RU" sz="2400" b="1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confirm</a:t>
            </a:r>
            <a:r>
              <a:rPr lang="ru-RU" sz="2400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», т.к. в нем можно случайно нажать пробел, «</a:t>
            </a:r>
            <a:r>
              <a:rPr lang="ru-RU" sz="2400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Enter</a:t>
            </a:r>
            <a:r>
              <a:rPr lang="ru-RU" sz="2400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 или «</a:t>
            </a:r>
            <a:r>
              <a:rPr lang="ru-RU" sz="2400" b="1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Esc</a:t>
            </a:r>
            <a:r>
              <a:rPr lang="ru-RU" sz="2400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». Нам нужно уверенное подтверждение, то есть пользователь должен ввести либо «</a:t>
            </a:r>
            <a:r>
              <a:rPr lang="ru-RU" sz="2400" b="1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yes</a:t>
            </a:r>
            <a:r>
              <a:rPr lang="ru-RU" sz="2400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</a:t>
            </a:r>
            <a:r>
              <a:rPr lang="ru-RU" sz="2400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, либо «</a:t>
            </a:r>
            <a:r>
              <a:rPr lang="ru-RU" sz="2400" b="1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no</a:t>
            </a:r>
            <a:r>
              <a:rPr lang="ru-RU" sz="2400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». В ином случае мы будем выводить запрос повторно, ожидая одного из двух ответов. Так как запрос нужно выводить как минимум один раз, цикл с постусловием будет предпочтительным</a:t>
            </a: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pic>
        <p:nvPicPr>
          <p:cNvPr id="6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16D9B2-D3EC-AB3C-4C32-99EB0F20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3" y="3383171"/>
            <a:ext cx="9908274" cy="29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5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18784D1F-1CFC-F2A6-5C28-2F642211BB86}"/>
              </a:ext>
            </a:extLst>
          </p:cNvPr>
          <p:cNvSpPr>
            <a:spLocks noGrp="1"/>
          </p:cNvSpPr>
          <p:nvPr/>
        </p:nvSpPr>
        <p:spPr>
          <a:xfrm>
            <a:off x="660027" y="1349422"/>
            <a:ext cx="10383668" cy="415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1. Предлагать пользователю решить пример </a:t>
            </a:r>
          </a:p>
          <a:p>
            <a:pPr marL="0" indent="0" algn="ctr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2 + 2 * 2 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До тех пор, пока он не решит его правильно. </a:t>
            </a:r>
            <a:endParaRPr lang="ru-RU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2. Делить число 1000 на 2 до тех пор, пока не получится число меньше 50. Вывести это число и сколько делений произвели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739E874-C2DE-36C2-6E2E-C2DD4CB1907F}"/>
              </a:ext>
            </a:extLst>
          </p:cNvPr>
          <p:cNvSpPr txBox="1"/>
          <p:nvPr/>
        </p:nvSpPr>
        <p:spPr>
          <a:xfrm>
            <a:off x="660027" y="600503"/>
            <a:ext cx="353931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ea typeface="+mj-ea"/>
                <a:cs typeface="Calibri"/>
              </a:rPr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99006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A3760F-29E4-9615-406B-AACB7EC68843}"/>
              </a:ext>
            </a:extLst>
          </p:cNvPr>
          <p:cNvSpPr>
            <a:spLocks noGrp="1"/>
          </p:cNvSpPr>
          <p:nvPr/>
        </p:nvSpPr>
        <p:spPr>
          <a:xfrm>
            <a:off x="618034" y="273341"/>
            <a:ext cx="4856327" cy="1347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cap="none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Цикл FOR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67179B0-F092-87CC-F289-36BDD65F7E1A}"/>
              </a:ext>
            </a:extLst>
          </p:cNvPr>
          <p:cNvSpPr>
            <a:spLocks noGrp="1"/>
          </p:cNvSpPr>
          <p:nvPr/>
        </p:nvSpPr>
        <p:spPr>
          <a:xfrm>
            <a:off x="618034" y="1431813"/>
            <a:ext cx="11191160" cy="243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Цикл-счетчик (или цикл со счетчиком) организуется при помощи оператора «</a:t>
            </a:r>
            <a:r>
              <a:rPr lang="ru-RU" sz="32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for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». 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Синтаксис оператора, содержит три декларативных блока: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pic>
        <p:nvPicPr>
          <p:cNvPr id="9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2B8AD3-E739-96F2-9933-004C5373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56" y="3862251"/>
            <a:ext cx="10681646" cy="17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4000" dirty="0">
              <a:latin typeface="Times New Roman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390AAFD0-3E64-FE80-FD53-7269D2B61BD4}"/>
              </a:ext>
            </a:extLst>
          </p:cNvPr>
          <p:cNvSpPr>
            <a:spLocks noGrp="1"/>
          </p:cNvSpPr>
          <p:nvPr/>
        </p:nvSpPr>
        <p:spPr>
          <a:xfrm>
            <a:off x="885353" y="3162584"/>
            <a:ext cx="1082722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В первом блоке инициализируется цикловая переменная «i=0»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Во втором указывается условие на эту переменную «i&lt;5»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В третьем — алгоритм ее изменения «i++» (увеличение на 1).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pic>
        <p:nvPicPr>
          <p:cNvPr id="6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79AB09-04D6-228B-A618-131882A5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72" y="681037"/>
            <a:ext cx="5762056" cy="25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91B05A75-15BB-D637-72C7-57F0F2DB01ED}"/>
              </a:ext>
            </a:extLst>
          </p:cNvPr>
          <p:cNvSpPr>
            <a:spLocks noGrp="1"/>
          </p:cNvSpPr>
          <p:nvPr/>
        </p:nvSpPr>
        <p:spPr>
          <a:xfrm>
            <a:off x="825204" y="1193539"/>
            <a:ext cx="11202747" cy="473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1. Вывести все числа от 1 до 100, которые кратные указанному пользователем числу.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2. Вывести каждый 4-й элемент из указанного пользователем диапазона. Пользователь указывает минимальное и максимальное значения диапазона. </a:t>
            </a:r>
            <a:endParaRPr lang="ru-RU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3. Запросить число и проверить, простое ли оно. Простое число делится без остатка только на себя и на единицу.</a:t>
            </a:r>
            <a:endParaRPr lang="ru-RU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CFD6649-8A53-902E-6819-6C5878D59D69}"/>
              </a:ext>
            </a:extLst>
          </p:cNvPr>
          <p:cNvSpPr txBox="1"/>
          <p:nvPr/>
        </p:nvSpPr>
        <p:spPr>
          <a:xfrm>
            <a:off x="1032209" y="485653"/>
            <a:ext cx="353931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ea typeface="+mj-ea"/>
                <a:cs typeface="Calibri"/>
              </a:rPr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62050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72F27-8CD8-5907-6529-72B20FE36473}"/>
              </a:ext>
            </a:extLst>
          </p:cNvPr>
          <p:cNvSpPr>
            <a:spLocks noGrp="1"/>
          </p:cNvSpPr>
          <p:nvPr/>
        </p:nvSpPr>
        <p:spPr>
          <a:xfrm>
            <a:off x="564951" y="267532"/>
            <a:ext cx="10431985" cy="796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Случайные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22D63-0C68-CF1E-CCF6-E719B89F7D0D}"/>
              </a:ext>
            </a:extLst>
          </p:cNvPr>
          <p:cNvSpPr>
            <a:spLocks noGrp="1"/>
          </p:cNvSpPr>
          <p:nvPr/>
        </p:nvSpPr>
        <p:spPr>
          <a:xfrm>
            <a:off x="564951" y="1167742"/>
            <a:ext cx="10912250" cy="5257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В жизни любого программиста наступает момент, когда приходится иметь дело со случайными числами. </a:t>
            </a:r>
            <a:endParaRPr lang="ru-RU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Для генерации псевдослучайных чисел в JavaScript используется метод </a:t>
            </a:r>
            <a:r>
              <a:rPr lang="ru-RU" sz="2800" dirty="0" err="1">
                <a:ea typeface="+mn-lt"/>
                <a:cs typeface="+mn-lt"/>
              </a:rPr>
              <a:t>random</a:t>
            </a:r>
            <a:r>
              <a:rPr lang="ru-RU" sz="2800" dirty="0">
                <a:ea typeface="+mn-lt"/>
                <a:cs typeface="+mn-lt"/>
              </a:rPr>
              <a:t> объекта </a:t>
            </a:r>
            <a:r>
              <a:rPr lang="ru-RU" sz="2800" dirty="0" err="1">
                <a:ea typeface="+mn-lt"/>
                <a:cs typeface="+mn-lt"/>
              </a:rPr>
              <a:t>Math</a:t>
            </a:r>
            <a:r>
              <a:rPr lang="ru-RU" sz="2800" dirty="0">
                <a:ea typeface="+mn-lt"/>
                <a:cs typeface="+mn-lt"/>
              </a:rPr>
              <a:t>. </a:t>
            </a:r>
            <a:endParaRPr lang="ru-RU" sz="16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ru-RU" sz="2800" dirty="0" err="1">
                <a:ea typeface="+mn-lt"/>
                <a:cs typeface="+mn-lt"/>
              </a:rPr>
              <a:t>Math.random</a:t>
            </a:r>
            <a:r>
              <a:rPr lang="ru-RU" sz="2800" dirty="0">
                <a:ea typeface="+mn-lt"/>
                <a:cs typeface="+mn-lt"/>
              </a:rPr>
              <a:t>() — возвращает псевдослучайное число в диапазоне от 0 до 1;</a:t>
            </a:r>
            <a:endParaRPr lang="ru-RU" sz="1600" dirty="0">
              <a:cs typeface="Times New Roman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3A5936-3033-0444-2FAA-A0322FE4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1" y="4508681"/>
            <a:ext cx="5341980" cy="1760322"/>
          </a:xfrm>
          <a:prstGeom prst="rect">
            <a:avLst/>
          </a:prstGeom>
        </p:spPr>
      </p:pic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4DBA1E-E6AE-0F99-6AEA-FF4AC072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59" y="5119402"/>
            <a:ext cx="4985436" cy="11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C48178D7-A6E8-1BC1-7FB7-CB4162807EFD}"/>
              </a:ext>
            </a:extLst>
          </p:cNvPr>
          <p:cNvSpPr>
            <a:spLocks noGrp="1"/>
          </p:cNvSpPr>
          <p:nvPr/>
        </p:nvSpPr>
        <p:spPr>
          <a:xfrm>
            <a:off x="895358" y="949614"/>
            <a:ext cx="10589204" cy="2599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ea typeface="+mn-lt"/>
                <a:cs typeface="+mn-lt"/>
              </a:rPr>
              <a:t>Каким образом можно сгенерировать псевдослучайное число в другом диапазоне, отличном от 0 и 1. Для решения этой задачи используется связка </a:t>
            </a:r>
            <a:r>
              <a:rPr lang="ru-RU" sz="2800" b="1" dirty="0" err="1">
                <a:ea typeface="+mn-lt"/>
                <a:cs typeface="+mn-lt"/>
              </a:rPr>
              <a:t>random</a:t>
            </a:r>
            <a:r>
              <a:rPr lang="ru-RU" sz="2800" b="1" dirty="0">
                <a:ea typeface="+mn-lt"/>
                <a:cs typeface="+mn-lt"/>
              </a:rPr>
              <a:t> </a:t>
            </a:r>
            <a:r>
              <a:rPr lang="ru-RU" sz="2800" dirty="0">
                <a:ea typeface="+mn-lt"/>
                <a:cs typeface="+mn-lt"/>
              </a:rPr>
              <a:t>и </a:t>
            </a:r>
            <a:r>
              <a:rPr lang="ru-RU" sz="2800" b="1" dirty="0" err="1">
                <a:ea typeface="+mn-lt"/>
                <a:cs typeface="+mn-lt"/>
              </a:rPr>
              <a:t>floor</a:t>
            </a:r>
            <a:endParaRPr lang="ru-RU" sz="1800" dirty="0">
              <a:cs typeface="Times New Roman"/>
            </a:endParaRPr>
          </a:p>
        </p:txBody>
      </p:sp>
      <p:pic>
        <p:nvPicPr>
          <p:cNvPr id="3" name="Рисунок 4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F0548FD5-C856-AF88-669C-79B6FD85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68" y="2697816"/>
            <a:ext cx="9735064" cy="36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FC9000D3-734A-A3D4-B83E-125DF948B942}"/>
              </a:ext>
            </a:extLst>
          </p:cNvPr>
          <p:cNvSpPr>
            <a:spLocks noGrp="1"/>
          </p:cNvSpPr>
          <p:nvPr/>
        </p:nvSpPr>
        <p:spPr>
          <a:xfrm>
            <a:off x="164893" y="1239184"/>
            <a:ext cx="11952157" cy="3215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У нас есть библиотека «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Math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» у нее есть метод «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random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()», который выдает дробные </a:t>
            </a:r>
            <a:r>
              <a:rPr lang="ru-RU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рандомные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 числа в диапазоне от 0 до 1. Также есть метод «</a:t>
            </a:r>
            <a:r>
              <a:rPr lang="ru-RU" sz="24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round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()», который округляет числа.</a:t>
            </a: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ADDB-D999-FE47-CE73-684089B7C4F6}"/>
              </a:ext>
            </a:extLst>
          </p:cNvPr>
          <p:cNvSpPr txBox="1"/>
          <p:nvPr/>
        </p:nvSpPr>
        <p:spPr>
          <a:xfrm>
            <a:off x="431043" y="285077"/>
            <a:ext cx="11329914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cap="small" dirty="0">
                <a:solidFill>
                  <a:schemeClr val="accent5"/>
                </a:solidFill>
                <a:cs typeface="Times New Roman"/>
              </a:rPr>
              <a:t>Нужно сгенерировать не больше десяти случайных чисел из диапазона 1–7. В случае если выпадает четверка, генерация прекращается.</a:t>
            </a:r>
            <a:endParaRPr lang="ru-RU" sz="2800" dirty="0">
              <a:solidFill>
                <a:schemeClr val="accent5"/>
              </a:solidFill>
              <a:cs typeface="Times New Roman"/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0794511D-E124-286B-61FE-173279A4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4" y="4244496"/>
            <a:ext cx="9908274" cy="10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Множественные условия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 err="1">
                <a:ea typeface="+mn-lt"/>
                <a:cs typeface="+mn-lt"/>
              </a:rPr>
              <a:t>Несколько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условий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можно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объединить</a:t>
            </a:r>
            <a:r>
              <a:rPr lang="en-GB" sz="3200" dirty="0">
                <a:ea typeface="+mn-lt"/>
                <a:cs typeface="+mn-lt"/>
              </a:rPr>
              <a:t> в </a:t>
            </a:r>
            <a:r>
              <a:rPr lang="en-GB" sz="3200" dirty="0" err="1">
                <a:ea typeface="+mn-lt"/>
                <a:cs typeface="+mn-lt"/>
              </a:rPr>
              <a:t>одно</a:t>
            </a:r>
            <a:r>
              <a:rPr lang="en-GB" sz="3200" dirty="0">
                <a:ea typeface="+mn-lt"/>
                <a:cs typeface="+mn-lt"/>
              </a:rPr>
              <a:t> с </a:t>
            </a:r>
            <a:r>
              <a:rPr lang="en-GB" sz="3200" dirty="0" err="1">
                <a:ea typeface="+mn-lt"/>
                <a:cs typeface="+mn-lt"/>
              </a:rPr>
              <a:t>помощью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ключевых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символов</a:t>
            </a:r>
            <a:r>
              <a:rPr lang="en-GB" sz="3200" dirty="0">
                <a:ea typeface="+mn-lt"/>
                <a:cs typeface="+mn-lt"/>
              </a:rPr>
              <a:t>:</a:t>
            </a:r>
            <a:endParaRPr lang="en-US" sz="3200" dirty="0">
              <a:ea typeface="+mn-lt"/>
              <a:cs typeface="+mn-lt"/>
            </a:endParaRPr>
          </a:p>
          <a:p>
            <a:pPr lvl="8">
              <a:buNone/>
            </a:pPr>
            <a:r>
              <a:rPr lang="en-GB" sz="4400" b="1" dirty="0">
                <a:ea typeface="+mn-lt"/>
                <a:cs typeface="+mn-lt"/>
              </a:rPr>
              <a:t>-&amp;&amp; (и)</a:t>
            </a:r>
            <a:endParaRPr lang="en-US" sz="4400" b="1" dirty="0">
              <a:ea typeface="+mn-lt"/>
              <a:cs typeface="+mn-lt"/>
            </a:endParaRPr>
          </a:p>
          <a:p>
            <a:pPr lvl="8">
              <a:buNone/>
            </a:pPr>
            <a:r>
              <a:rPr lang="en-GB" sz="4400" b="1" dirty="0">
                <a:ea typeface="+mn-lt"/>
                <a:cs typeface="+mn-lt"/>
              </a:rPr>
              <a:t>-|| (</a:t>
            </a:r>
            <a:r>
              <a:rPr lang="en-GB" sz="4400" b="1" dirty="0" err="1">
                <a:ea typeface="+mn-lt"/>
                <a:cs typeface="+mn-lt"/>
              </a:rPr>
              <a:t>или</a:t>
            </a:r>
            <a:r>
              <a:rPr lang="en-GB" sz="4400" b="1" dirty="0">
                <a:ea typeface="+mn-lt"/>
                <a:cs typeface="+mn-lt"/>
              </a:rPr>
              <a:t>)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27F8F54B-D94B-B557-08EC-30073BEBFD3F}"/>
              </a:ext>
            </a:extLst>
          </p:cNvPr>
          <p:cNvSpPr>
            <a:spLocks noGrp="1"/>
          </p:cNvSpPr>
          <p:nvPr/>
        </p:nvSpPr>
        <p:spPr>
          <a:xfrm>
            <a:off x="500423" y="1059408"/>
            <a:ext cx="11691577" cy="473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Игра угадай число.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В цикле пользователь вводит число и в цикле генерируется число от 1 до 10. Повторять цикл до тез пор, пока пользователь и рандом не введут одинаковое число.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Считать кол-во попыток пользователя и в конце выводить.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Calibri"/>
            </a:endParaRPr>
          </a:p>
          <a:p>
            <a:pPr marL="0" indent="0">
              <a:buNone/>
            </a:pP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057FC-46ED-F81C-CE97-75C75B255B8F}"/>
              </a:ext>
            </a:extLst>
          </p:cNvPr>
          <p:cNvSpPr txBox="1"/>
          <p:nvPr/>
        </p:nvSpPr>
        <p:spPr>
          <a:xfrm>
            <a:off x="902812" y="557540"/>
            <a:ext cx="353931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spc="-50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ea typeface="+mj-ea"/>
                <a:cs typeface="Calibri"/>
              </a:rPr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58961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27F8F54B-D94B-B557-08EC-30073BEBFD3F}"/>
              </a:ext>
            </a:extLst>
          </p:cNvPr>
          <p:cNvSpPr>
            <a:spLocks noGrp="1"/>
          </p:cNvSpPr>
          <p:nvPr/>
        </p:nvSpPr>
        <p:spPr>
          <a:xfrm>
            <a:off x="500423" y="1561276"/>
            <a:ext cx="11691577" cy="473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1. Напишите скрипт, который запрашивает у пользователя число N и выводит все четные числа от 2 до N или N-1, если N нечетное. </a:t>
            </a:r>
            <a:endParaRPr lang="ru-RU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Например: ввод 10, вывод 2 4 6 8 10; ввод 7, вывод 2 4 6.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2. Напишите скрипт, который запрашивает у пользователя число N и выводит все числа, на которые делится N, включая число 1.</a:t>
            </a:r>
            <a:endParaRPr lang="ru-RU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Например: ввод N=10, вывод 1, 2, 5; ввод 11, вывод 1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3. Напишите скрипт, который выводит ровно 10 случайных чисел из диапазона 1–20, кроме тех, которые делятся на 4.</a:t>
            </a:r>
          </a:p>
          <a:p>
            <a:pPr marL="0" indent="0">
              <a:buNone/>
            </a:pP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057FC-46ED-F81C-CE97-75C75B255B8F}"/>
              </a:ext>
            </a:extLst>
          </p:cNvPr>
          <p:cNvSpPr txBox="1"/>
          <p:nvPr/>
        </p:nvSpPr>
        <p:spPr>
          <a:xfrm>
            <a:off x="902812" y="557540"/>
            <a:ext cx="353931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spc="-50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ea typeface="+mj-ea"/>
                <a:cs typeface="Calibri"/>
              </a:rPr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7233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C412A-B64D-899A-EC67-B7E90CF9BB69}"/>
              </a:ext>
            </a:extLst>
          </p:cNvPr>
          <p:cNvSpPr txBox="1"/>
          <p:nvPr/>
        </p:nvSpPr>
        <p:spPr>
          <a:xfrm>
            <a:off x="1334133" y="2829163"/>
            <a:ext cx="3539319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spc="-50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ea typeface="+mj-ea"/>
                <a:cs typeface="Calibri"/>
              </a:rPr>
              <a:t>ВОПРОСЫ</a:t>
            </a:r>
            <a:endParaRPr lang="en-US" sz="4400" spc="-50" dirty="0">
              <a:ln w="3175" cmpd="sng">
                <a:noFill/>
              </a:ln>
              <a:solidFill>
                <a:schemeClr val="tx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0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C412A-B64D-899A-EC67-B7E90CF9BB69}"/>
              </a:ext>
            </a:extLst>
          </p:cNvPr>
          <p:cNvSpPr txBox="1"/>
          <p:nvPr/>
        </p:nvSpPr>
        <p:spPr>
          <a:xfrm>
            <a:off x="1334133" y="2829163"/>
            <a:ext cx="4315696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spc="-50" dirty="0">
                <a:ln w="3175" cmpd="sng">
                  <a:noFill/>
                </a:ln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ea typeface="+mj-ea"/>
                <a:cs typeface="Calibri"/>
              </a:rPr>
              <a:t>ПРАКТИКА</a:t>
            </a:r>
            <a:endParaRPr lang="en-US" sz="4400" spc="-50" dirty="0">
              <a:ln w="3175" cmpd="sng">
                <a:noFill/>
              </a:ln>
              <a:solidFill>
                <a:schemeClr val="tx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71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396815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Отличие &amp;&amp; от ||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735" y="1939852"/>
            <a:ext cx="10296437" cy="3618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|| -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проверяет</a:t>
            </a:r>
            <a:r>
              <a:rPr lang="en-GB" sz="3200" dirty="0">
                <a:ea typeface="+mn-lt"/>
                <a:cs typeface="+mn-lt"/>
              </a:rPr>
              <a:t>, </a:t>
            </a:r>
            <a:r>
              <a:rPr lang="en-GB" sz="3200" dirty="0" err="1">
                <a:ea typeface="+mn-lt"/>
                <a:cs typeface="+mn-lt"/>
              </a:rPr>
              <a:t>если</a:t>
            </a:r>
            <a:r>
              <a:rPr lang="en-GB" sz="3200" dirty="0">
                <a:ea typeface="+mn-lt"/>
                <a:cs typeface="+mn-lt"/>
              </a:rPr>
              <a:t> ХОТЬ ОДНО </a:t>
            </a:r>
            <a:r>
              <a:rPr lang="en-GB" sz="3200" dirty="0" err="1">
                <a:ea typeface="+mn-lt"/>
                <a:cs typeface="+mn-lt"/>
              </a:rPr>
              <a:t>из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условий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верно</a:t>
            </a:r>
            <a:endParaRPr lang="en-US" sz="3200" dirty="0">
              <a:ea typeface="+mn-lt"/>
              <a:cs typeface="+mn-lt"/>
            </a:endParaRPr>
          </a:p>
          <a:p>
            <a:endParaRPr lang="en-GB" sz="3200" dirty="0">
              <a:ea typeface="+mn-lt"/>
              <a:cs typeface="+mn-lt"/>
            </a:endParaRPr>
          </a:p>
          <a:p>
            <a:r>
              <a:rPr lang="en-GB" sz="3200" dirty="0">
                <a:ea typeface="+mn-lt"/>
                <a:cs typeface="+mn-lt"/>
              </a:rPr>
              <a:t>&amp;&amp; -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проверяет</a:t>
            </a:r>
            <a:r>
              <a:rPr lang="en-GB" sz="3200" dirty="0">
                <a:ea typeface="+mn-lt"/>
                <a:cs typeface="+mn-lt"/>
              </a:rPr>
              <a:t>, </a:t>
            </a:r>
            <a:r>
              <a:rPr lang="en-GB" sz="3200" dirty="0" err="1">
                <a:ea typeface="+mn-lt"/>
                <a:cs typeface="+mn-lt"/>
              </a:rPr>
              <a:t>что</a:t>
            </a:r>
            <a:r>
              <a:rPr lang="en-GB" sz="3200" dirty="0">
                <a:ea typeface="+mn-lt"/>
                <a:cs typeface="+mn-lt"/>
              </a:rPr>
              <a:t> КАЖДОЕ </a:t>
            </a:r>
            <a:r>
              <a:rPr lang="en-GB" sz="3200" dirty="0" err="1">
                <a:ea typeface="+mn-lt"/>
                <a:cs typeface="+mn-lt"/>
              </a:rPr>
              <a:t>из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условий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верно</a:t>
            </a:r>
            <a:endParaRPr lang="en-US" sz="3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0956" y="540589"/>
            <a:ext cx="9140675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56" y="1866152"/>
            <a:ext cx="10930088" cy="4279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Придумайте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число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от</a:t>
            </a:r>
            <a:r>
              <a:rPr lang="en-GB" dirty="0">
                <a:ea typeface="+mn-lt"/>
                <a:cs typeface="+mn-lt"/>
              </a:rPr>
              <a:t> 0 </a:t>
            </a:r>
            <a:r>
              <a:rPr lang="en-GB" dirty="0" err="1">
                <a:ea typeface="+mn-lt"/>
                <a:cs typeface="+mn-lt"/>
              </a:rPr>
              <a:t>до</a:t>
            </a:r>
            <a:r>
              <a:rPr lang="en-GB" dirty="0">
                <a:ea typeface="+mn-lt"/>
                <a:cs typeface="+mn-lt"/>
              </a:rPr>
              <a:t> 59 –</a:t>
            </a:r>
            <a:r>
              <a:rPr lang="en-GB" dirty="0" err="1">
                <a:ea typeface="+mn-lt"/>
                <a:cs typeface="+mn-lt"/>
              </a:rPr>
              <a:t>это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будут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минуты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Запишите</a:t>
            </a:r>
            <a:r>
              <a:rPr lang="en-GB" dirty="0">
                <a:ea typeface="+mn-lt"/>
                <a:cs typeface="+mn-lt"/>
              </a:rPr>
              <a:t> в </a:t>
            </a:r>
            <a:r>
              <a:rPr lang="en-GB" dirty="0" err="1">
                <a:ea typeface="+mn-lt"/>
                <a:cs typeface="+mn-lt"/>
              </a:rPr>
              <a:t>переменную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min. </a:t>
            </a:r>
            <a:r>
              <a:rPr lang="en-GB" dirty="0" err="1">
                <a:ea typeface="+mn-lt"/>
                <a:cs typeface="+mn-lt"/>
              </a:rPr>
              <a:t>Определите</a:t>
            </a:r>
            <a:r>
              <a:rPr lang="en-GB" dirty="0">
                <a:ea typeface="+mn-lt"/>
                <a:cs typeface="+mn-lt"/>
              </a:rPr>
              <a:t> в </a:t>
            </a:r>
            <a:r>
              <a:rPr lang="en-GB" dirty="0" err="1">
                <a:ea typeface="+mn-lt"/>
                <a:cs typeface="+mn-lt"/>
              </a:rPr>
              <a:t>какую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четверть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часа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попадает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это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число</a:t>
            </a:r>
            <a:r>
              <a:rPr lang="en-GB" dirty="0">
                <a:ea typeface="+mn-lt"/>
                <a:cs typeface="+mn-lt"/>
              </a:rPr>
              <a:t> (в </a:t>
            </a:r>
            <a:r>
              <a:rPr lang="en-GB" dirty="0" err="1">
                <a:ea typeface="+mn-lt"/>
                <a:cs typeface="+mn-lt"/>
              </a:rPr>
              <a:t>первую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вторую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третью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или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четвертую</a:t>
            </a:r>
            <a:r>
              <a:rPr lang="en-GB" dirty="0">
                <a:ea typeface="+mn-lt"/>
                <a:cs typeface="+mn-lt"/>
              </a:rPr>
              <a:t>) и </a:t>
            </a:r>
            <a:r>
              <a:rPr lang="en-GB" dirty="0" err="1">
                <a:ea typeface="+mn-lt"/>
                <a:cs typeface="+mn-lt"/>
              </a:rPr>
              <a:t>вывести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четверть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на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экран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59711" y="281796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Циклы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10" y="1732157"/>
            <a:ext cx="11196637" cy="4279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cap="small" dirty="0">
                <a:cs typeface="Times New Roman"/>
              </a:rPr>
              <a:t>Циклы позволяют в зависимости от определенных условий выполнять некоторое действие множество раз. </a:t>
            </a:r>
            <a:endParaRPr lang="en-US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cap="small" dirty="0">
                <a:cs typeface="Times New Roman"/>
              </a:rPr>
              <a:t>В </a:t>
            </a:r>
            <a:r>
              <a:rPr lang="ru-RU" b="1" cap="small" dirty="0" err="1">
                <a:cs typeface="Times New Roman"/>
              </a:rPr>
              <a:t>javascript</a:t>
            </a:r>
            <a:r>
              <a:rPr lang="ru-RU" b="1" cap="small" dirty="0">
                <a:cs typeface="Times New Roman"/>
              </a:rPr>
              <a:t> </a:t>
            </a:r>
            <a:r>
              <a:rPr lang="ru-RU" cap="small" dirty="0">
                <a:cs typeface="Times New Roman"/>
              </a:rPr>
              <a:t>есть 5 видов циклов, ознакомившись с ними, вы поймете когда какой использовать.</a:t>
            </a:r>
            <a:endParaRPr lang="ru-RU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Цикл </a:t>
            </a:r>
            <a:r>
              <a:rPr lang="ru-RU" dirty="0" err="1">
                <a:latin typeface="+mn-lt"/>
                <a:cs typeface="Calibri"/>
              </a:rPr>
              <a:t>while</a:t>
            </a:r>
            <a:endParaRPr lang="ru-RU" dirty="0">
              <a:latin typeface="+mn-lt"/>
              <a:cs typeface="Calibri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D8E888B-0D8D-35C2-8071-0C5CEF93C532}"/>
              </a:ext>
            </a:extLst>
          </p:cNvPr>
          <p:cNvSpPr>
            <a:spLocks noGrp="1"/>
          </p:cNvSpPr>
          <p:nvPr/>
        </p:nvSpPr>
        <p:spPr>
          <a:xfrm>
            <a:off x="515937" y="937845"/>
            <a:ext cx="7133311" cy="4982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Calibri"/>
              </a:rPr>
              <a:t>За ключевым словом «</a:t>
            </a:r>
            <a:r>
              <a:rPr lang="ru-RU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Calibri"/>
              </a:rPr>
              <a:t>while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Calibri"/>
              </a:rPr>
              <a:t>» в круглых скобках указывается условное выражение, после скобок — инструкция для выполнения (тело цикла). </a:t>
            </a:r>
          </a:p>
          <a:p>
            <a:pPr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Calibri"/>
              </a:rPr>
              <a:t>Цикл обеспечивает повторное выполнение тела до тех пор, пока условие остается истинным.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ea typeface="+mn-lt"/>
              <a:cs typeface="+mn-lt"/>
            </a:endParaRPr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84E6260D-D82E-785A-5188-E4CB6EA9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48" y="2060041"/>
            <a:ext cx="4390597" cy="25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5ADBB-C34A-02C6-FA13-9FFBE4C49E55}"/>
              </a:ext>
            </a:extLst>
          </p:cNvPr>
          <p:cNvSpPr>
            <a:spLocks noGrp="1"/>
          </p:cNvSpPr>
          <p:nvPr/>
        </p:nvSpPr>
        <p:spPr>
          <a:xfrm>
            <a:off x="584129" y="97809"/>
            <a:ext cx="10815848" cy="1359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cap="none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С помощью </a:t>
            </a:r>
            <a:r>
              <a:rPr lang="ru-RU" sz="4400" cap="none" dirty="0" err="1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while</a:t>
            </a:r>
            <a:r>
              <a:rPr lang="ru-RU" sz="4400" cap="none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cs typeface="Calibri"/>
              </a:rPr>
              <a:t> числа от 1 до 5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E12621C-2AC1-B4B9-8B2A-DDA531313436}"/>
              </a:ext>
            </a:extLst>
          </p:cNvPr>
          <p:cNvSpPr>
            <a:spLocks noGrp="1"/>
          </p:cNvSpPr>
          <p:nvPr/>
        </p:nvSpPr>
        <p:spPr>
          <a:xfrm>
            <a:off x="998562" y="5401101"/>
            <a:ext cx="11193438" cy="1145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Цикл </a:t>
            </a:r>
            <a:r>
              <a:rPr lang="ru-RU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while</a:t>
            </a:r>
            <a:r>
              <a:rPr lang="ru-RU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 здесь будет выполняться, пока значение i не станет равным 6.</a:t>
            </a:r>
            <a:endParaRPr lang="en-US" sz="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pic>
        <p:nvPicPr>
          <p:cNvPr id="7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285AAB-3668-1C83-B9C3-898BF6D1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07" y="1526361"/>
            <a:ext cx="4542985" cy="34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Цикл «</a:t>
            </a:r>
            <a:r>
              <a:rPr lang="ru-RU" dirty="0" err="1">
                <a:latin typeface="+mn-lt"/>
                <a:cs typeface="Calibri"/>
              </a:rPr>
              <a:t>while</a:t>
            </a:r>
            <a:r>
              <a:rPr lang="ru-RU" dirty="0">
                <a:latin typeface="+mn-lt"/>
                <a:cs typeface="Calibri"/>
              </a:rPr>
              <a:t>»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small" dirty="0">
                <a:cs typeface="Times New Roman"/>
              </a:rPr>
              <a:t>Цикл «</a:t>
            </a:r>
            <a:r>
              <a:rPr lang="ru-RU" b="1" cap="small" dirty="0" err="1">
                <a:cs typeface="Times New Roman"/>
              </a:rPr>
              <a:t>while</a:t>
            </a:r>
            <a:r>
              <a:rPr lang="ru-RU" cap="small" dirty="0">
                <a:cs typeface="Times New Roman"/>
              </a:rPr>
              <a:t>» удобно применять в случаях, когда: 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small" dirty="0">
                <a:cs typeface="Times New Roman"/>
              </a:rPr>
              <a:t>■ заранее неизвестно количество повторов тела цикла,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small" dirty="0">
                <a:cs typeface="Times New Roman"/>
              </a:rPr>
              <a:t>■ условие окончания цикла прямо не зависит от цикловой переменной,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small" dirty="0">
                <a:cs typeface="Times New Roman"/>
              </a:rPr>
              <a:t>■ цикл зависит от входящих данных, например, от действия пользователя.</a:t>
            </a:r>
            <a:endParaRPr lang="ru-RU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20E33EE3-6D7B-4D04-BB04-815CC38AD633}"/>
              </a:ext>
            </a:extLst>
          </p:cNvPr>
          <p:cNvSpPr>
            <a:spLocks noGrp="1"/>
          </p:cNvSpPr>
          <p:nvPr/>
        </p:nvSpPr>
        <p:spPr>
          <a:xfrm>
            <a:off x="627926" y="1077862"/>
            <a:ext cx="10798251" cy="470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1. Вывести # столько раз, сколько указал пользователь. </a:t>
            </a:r>
          </a:p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2. Пользователь ввел число, а на экран вывелись все числа от введенного до 0. </a:t>
            </a:r>
          </a:p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3. Запросить число и степень. Возвести число в указанную степень и вывести результат. </a:t>
            </a:r>
          </a:p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4. Запросить 2 числа и найти все общие делители. </a:t>
            </a:r>
          </a:p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5. Посчитать факториал введенного пользователем числа. (что такое факториал посмотрите в интернете)</a:t>
            </a: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Times New Roman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465A298-0C30-477B-2AB2-DE6BB2DD9613}"/>
              </a:ext>
            </a:extLst>
          </p:cNvPr>
          <p:cNvSpPr txBox="1"/>
          <p:nvPr/>
        </p:nvSpPr>
        <p:spPr>
          <a:xfrm>
            <a:off x="627926" y="428144"/>
            <a:ext cx="353931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err="1">
                <a:solidFill>
                  <a:schemeClr val="tx2"/>
                </a:solidFill>
                <a:ea typeface="+mj-ea"/>
                <a:cs typeface="Calibri"/>
              </a:rPr>
              <a:t>Заданиe</a:t>
            </a:r>
            <a:endParaRPr lang="ru-RU" sz="4000" dirty="0">
              <a:solidFill>
                <a:schemeClr val="tx2"/>
              </a:solidFill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47</TotalTime>
  <Words>944</Words>
  <Application>Microsoft Office PowerPoint</Application>
  <PresentationFormat>Широкоэкранный</PresentationFormat>
  <Paragraphs>73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Множественные условия и циклы</vt:lpstr>
      <vt:lpstr>Множественные условия</vt:lpstr>
      <vt:lpstr>Отличие &amp;&amp; от ||</vt:lpstr>
      <vt:lpstr>Задание</vt:lpstr>
      <vt:lpstr>Циклы</vt:lpstr>
      <vt:lpstr>Цикл while</vt:lpstr>
      <vt:lpstr>Презентация PowerPoint</vt:lpstr>
      <vt:lpstr>Цикл «while»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215</cp:revision>
  <dcterms:created xsi:type="dcterms:W3CDTF">2022-01-30T05:59:16Z</dcterms:created>
  <dcterms:modified xsi:type="dcterms:W3CDTF">2023-03-13T13:11:21Z</dcterms:modified>
</cp:coreProperties>
</file>