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17" r:id="rId4"/>
    <p:sldId id="292" r:id="rId5"/>
    <p:sldId id="295" r:id="rId6"/>
    <p:sldId id="293" r:id="rId7"/>
    <p:sldId id="296" r:id="rId8"/>
    <p:sldId id="294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16" r:id="rId17"/>
    <p:sldId id="315" r:id="rId18"/>
    <p:sldId id="314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AF884-78F4-441A-B07E-3968E9CD4222}" v="68" dt="2023-03-09T04:01:56.090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C96569E1-5CBF-4B94-B640-CCC6FC378811}" v="87" dt="2022-12-09T05:35:55.278"/>
    <p1510:client id="{E3427CD8-AE20-4DE1-9421-13A16AEDAC93}" v="354" dt="2022-12-23T07:12:47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084AF884-78F4-441A-B07E-3968E9CD4222}"/>
    <pc:docChg chg="modSld">
      <pc:chgData name="Рустамова Анель" userId="d10ae045a45625cd" providerId="Windows Live" clId="Web-{084AF884-78F4-441A-B07E-3968E9CD4222}" dt="2023-03-09T04:01:56.090" v="67" actId="20577"/>
      <pc:docMkLst>
        <pc:docMk/>
      </pc:docMkLst>
      <pc:sldChg chg="modSp">
        <pc:chgData name="Рустамова Анель" userId="d10ae045a45625cd" providerId="Windows Live" clId="Web-{084AF884-78F4-441A-B07E-3968E9CD4222}" dt="2023-03-09T03:58:36.741" v="1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084AF884-78F4-441A-B07E-3968E9CD4222}" dt="2023-03-09T03:58:36.725" v="0" actId="20577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3:58:36.741" v="1" actId="20577"/>
          <ac:spMkLst>
            <pc:docMk/>
            <pc:sldMk cId="3341646376" sldId="256"/>
            <ac:spMk id="9" creationId="{3C4FE011-65B8-71F3-43B4-B6C1C8EAC762}"/>
          </ac:spMkLst>
        </pc:spChg>
      </pc:sldChg>
      <pc:sldChg chg="modSp">
        <pc:chgData name="Рустамова Анель" userId="d10ae045a45625cd" providerId="Windows Live" clId="Web-{084AF884-78F4-441A-B07E-3968E9CD4222}" dt="2023-03-09T03:58:45.319" v="4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084AF884-78F4-441A-B07E-3968E9CD4222}" dt="2023-03-09T03:58:45.319" v="4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3:58:45.304" v="2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3:58:45.319" v="3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3:59:03.710" v="11"/>
        <pc:sldMkLst>
          <pc:docMk/>
          <pc:sldMk cId="3342557704" sldId="292"/>
        </pc:sldMkLst>
        <pc:spChg chg="mod">
          <ac:chgData name="Рустамова Анель" userId="d10ae045a45625cd" providerId="Windows Live" clId="Web-{084AF884-78F4-441A-B07E-3968E9CD4222}" dt="2023-03-09T03:59:03.710" v="10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3:59:03.710" v="11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3:59:59.446" v="19" actId="20577"/>
        <pc:sldMkLst>
          <pc:docMk/>
          <pc:sldMk cId="2689609258" sldId="293"/>
        </pc:sldMkLst>
        <pc:spChg chg="mod">
          <ac:chgData name="Рустамова Анель" userId="d10ae045a45625cd" providerId="Windows Live" clId="Web-{084AF884-78F4-441A-B07E-3968E9CD4222}" dt="2023-03-09T03:59:59.446" v="18" actId="20577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3:59:59.446" v="19" actId="20577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0:08.868" v="24" actId="20577"/>
        <pc:sldMkLst>
          <pc:docMk/>
          <pc:sldMk cId="1790510550" sldId="294"/>
        </pc:sldMkLst>
        <pc:spChg chg="mod">
          <ac:chgData name="Рустамова Анель" userId="d10ae045a45625cd" providerId="Windows Live" clId="Web-{084AF884-78F4-441A-B07E-3968E9CD4222}" dt="2023-03-09T04:00:08.853" v="23" actId="20577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0:08.868" v="24" actId="20577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3:59:14.836" v="17"/>
        <pc:sldMkLst>
          <pc:docMk/>
          <pc:sldMk cId="1722066003" sldId="295"/>
        </pc:sldMkLst>
        <pc:spChg chg="mod">
          <ac:chgData name="Рустамова Анель" userId="d10ae045a45625cd" providerId="Windows Live" clId="Web-{084AF884-78F4-441A-B07E-3968E9CD4222}" dt="2023-03-09T03:59:14.836" v="17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3:59:14.804" v="15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3:59:14.820" v="16"/>
          <ac:spMkLst>
            <pc:docMk/>
            <pc:sldMk cId="1722066003" sldId="29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0:04.040" v="22" actId="20577"/>
        <pc:sldMkLst>
          <pc:docMk/>
          <pc:sldMk cId="3501487680" sldId="296"/>
        </pc:sldMkLst>
        <pc:spChg chg="mod">
          <ac:chgData name="Рустамова Анель" userId="d10ae045a45625cd" providerId="Windows Live" clId="Web-{084AF884-78F4-441A-B07E-3968E9CD4222}" dt="2023-03-09T04:00:04.040" v="22" actId="20577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0:04.024" v="20" actId="20577"/>
          <ac:spMkLst>
            <pc:docMk/>
            <pc:sldMk cId="3501487680" sldId="29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0:04.040" v="21" actId="20577"/>
          <ac:spMkLst>
            <pc:docMk/>
            <pc:sldMk cId="3501487680" sldId="29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0:15.994" v="27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084AF884-78F4-441A-B07E-3968E9CD4222}" dt="2023-03-09T04:00:15.994" v="27" actId="20577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0:15.978" v="25" actId="20577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0:15.994" v="26" actId="20577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0:23.025" v="33"/>
        <pc:sldMkLst>
          <pc:docMk/>
          <pc:sldMk cId="3149757837" sldId="298"/>
        </pc:sldMkLst>
        <pc:spChg chg="mod">
          <ac:chgData name="Рустамова Анель" userId="d10ae045a45625cd" providerId="Windows Live" clId="Web-{084AF884-78F4-441A-B07E-3968E9CD4222}" dt="2023-03-09T04:00:23.025" v="33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0:22.994" v="31"/>
          <ac:spMkLst>
            <pc:docMk/>
            <pc:sldMk cId="3149757837" sldId="29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0:22.994" v="32"/>
          <ac:spMkLst>
            <pc:docMk/>
            <pc:sldMk cId="3149757837" sldId="29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0:27.931" v="39"/>
        <pc:sldMkLst>
          <pc:docMk/>
          <pc:sldMk cId="433200116" sldId="299"/>
        </pc:sldMkLst>
        <pc:spChg chg="mod">
          <ac:chgData name="Рустамова Анель" userId="d10ae045a45625cd" providerId="Windows Live" clId="Web-{084AF884-78F4-441A-B07E-3968E9CD4222}" dt="2023-03-09T04:00:27.931" v="39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0:27.900" v="37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0:27.900" v="38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1:11.167" v="45"/>
        <pc:sldMkLst>
          <pc:docMk/>
          <pc:sldMk cId="3723575297" sldId="300"/>
        </pc:sldMkLst>
        <pc:spChg chg="mod">
          <ac:chgData name="Рустамова Анель" userId="d10ae045a45625cd" providerId="Windows Live" clId="Web-{084AF884-78F4-441A-B07E-3968E9CD4222}" dt="2023-03-09T04:01:11.167" v="45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1:11.151" v="43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1:11.151" v="44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1:15.698" v="47" actId="20577"/>
        <pc:sldMkLst>
          <pc:docMk/>
          <pc:sldMk cId="69368660" sldId="301"/>
        </pc:sldMkLst>
        <pc:spChg chg="mod">
          <ac:chgData name="Рустамова Анель" userId="d10ae045a45625cd" providerId="Windows Live" clId="Web-{084AF884-78F4-441A-B07E-3968E9CD4222}" dt="2023-03-09T04:01:15.698" v="47" actId="20577"/>
          <ac:spMkLst>
            <pc:docMk/>
            <pc:sldMk cId="69368660" sldId="301"/>
            <ac:spMk id="3" creationId="{DFEAE540-0205-B24F-BB0E-BE9C26463EA8}"/>
          </ac:spMkLst>
        </pc:spChg>
      </pc:sldChg>
      <pc:sldChg chg="modSp">
        <pc:chgData name="Рустамова Анель" userId="d10ae045a45625cd" providerId="Windows Live" clId="Web-{084AF884-78F4-441A-B07E-3968E9CD4222}" dt="2023-03-09T04:01:22.152" v="53"/>
        <pc:sldMkLst>
          <pc:docMk/>
          <pc:sldMk cId="907782502" sldId="302"/>
        </pc:sldMkLst>
        <pc:spChg chg="mod">
          <ac:chgData name="Рустамова Анель" userId="d10ae045a45625cd" providerId="Windows Live" clId="Web-{084AF884-78F4-441A-B07E-3968E9CD4222}" dt="2023-03-09T04:01:22.152" v="53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1:22.136" v="51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1:22.136" v="52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1:28.167" v="55" actId="20577"/>
        <pc:sldMkLst>
          <pc:docMk/>
          <pc:sldMk cId="762729868" sldId="303"/>
        </pc:sldMkLst>
        <pc:spChg chg="mod">
          <ac:chgData name="Рустамова Анель" userId="d10ae045a45625cd" providerId="Windows Live" clId="Web-{084AF884-78F4-441A-B07E-3968E9CD4222}" dt="2023-03-09T04:01:28.167" v="55" actId="20577"/>
          <ac:spMkLst>
            <pc:docMk/>
            <pc:sldMk cId="762729868" sldId="303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1:56.090" v="67" actId="20577"/>
        <pc:sldMkLst>
          <pc:docMk/>
          <pc:sldMk cId="3586408669" sldId="314"/>
        </pc:sldMkLst>
        <pc:spChg chg="mod">
          <ac:chgData name="Рустамова Анель" userId="d10ae045a45625cd" providerId="Windows Live" clId="Web-{084AF884-78F4-441A-B07E-3968E9CD4222}" dt="2023-03-09T04:01:56.090" v="67" actId="20577"/>
          <ac:spMkLst>
            <pc:docMk/>
            <pc:sldMk cId="3586408669" sldId="31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1:56.090" v="65" actId="20577"/>
          <ac:spMkLst>
            <pc:docMk/>
            <pc:sldMk cId="3586408669" sldId="31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1:56.090" v="66" actId="20577"/>
          <ac:spMkLst>
            <pc:docMk/>
            <pc:sldMk cId="3586408669" sldId="31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1:52.637" v="64" actId="20577"/>
        <pc:sldMkLst>
          <pc:docMk/>
          <pc:sldMk cId="304069870" sldId="315"/>
        </pc:sldMkLst>
        <pc:spChg chg="mod">
          <ac:chgData name="Рустамова Анель" userId="d10ae045a45625cd" providerId="Windows Live" clId="Web-{084AF884-78F4-441A-B07E-3968E9CD4222}" dt="2023-03-09T04:01:52.637" v="64" actId="20577"/>
          <ac:spMkLst>
            <pc:docMk/>
            <pc:sldMk cId="304069870" sldId="31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1:52.621" v="62" actId="20577"/>
          <ac:spMkLst>
            <pc:docMk/>
            <pc:sldMk cId="304069870" sldId="31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1:52.637" v="63" actId="20577"/>
          <ac:spMkLst>
            <pc:docMk/>
            <pc:sldMk cId="304069870" sldId="31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4:01:46.777" v="61"/>
        <pc:sldMkLst>
          <pc:docMk/>
          <pc:sldMk cId="86221232" sldId="316"/>
        </pc:sldMkLst>
        <pc:spChg chg="mod">
          <ac:chgData name="Рустамова Анель" userId="d10ae045a45625cd" providerId="Windows Live" clId="Web-{084AF884-78F4-441A-B07E-3968E9CD4222}" dt="2023-03-09T04:01:46.777" v="61"/>
          <ac:spMkLst>
            <pc:docMk/>
            <pc:sldMk cId="86221232" sldId="31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4:01:46.746" v="59"/>
          <ac:spMkLst>
            <pc:docMk/>
            <pc:sldMk cId="86221232" sldId="31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4:01:46.746" v="60"/>
          <ac:spMkLst>
            <pc:docMk/>
            <pc:sldMk cId="86221232" sldId="31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84AF884-78F4-441A-B07E-3968E9CD4222}" dt="2023-03-09T03:58:58.554" v="7" actId="20577"/>
        <pc:sldMkLst>
          <pc:docMk/>
          <pc:sldMk cId="3155379806" sldId="317"/>
        </pc:sldMkLst>
        <pc:spChg chg="mod">
          <ac:chgData name="Рустамова Анель" userId="d10ae045a45625cd" providerId="Windows Live" clId="Web-{084AF884-78F4-441A-B07E-3968E9CD4222}" dt="2023-03-09T03:58:58.538" v="6" actId="20577"/>
          <ac:spMkLst>
            <pc:docMk/>
            <pc:sldMk cId="3155379806" sldId="31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84AF884-78F4-441A-B07E-3968E9CD4222}" dt="2023-03-09T03:58:58.523" v="5" actId="20577"/>
          <ac:spMkLst>
            <pc:docMk/>
            <pc:sldMk cId="3155379806" sldId="317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084AF884-78F4-441A-B07E-3968E9CD4222}" dt="2023-03-09T03:58:58.554" v="7" actId="20577"/>
          <ac:spMkLst>
            <pc:docMk/>
            <pc:sldMk cId="3155379806" sldId="317"/>
            <ac:spMk id="7" creationId="{5FE7A7DB-2E9A-D8A8-C85F-31F113117363}"/>
          </ac:spMkLst>
        </pc:spChg>
      </pc:sldChg>
    </pc:docChg>
  </pc:docChgLst>
  <pc:docChgLst>
    <pc:chgData name="Рустамова Анель" userId="d10ae045a45625cd" providerId="Windows Live" clId="Web-{E3427CD8-AE20-4DE1-9421-13A16AEDAC93}"/>
    <pc:docChg chg="addSld delSld modSld sldOrd">
      <pc:chgData name="Рустамова Анель" userId="d10ae045a45625cd" providerId="Windows Live" clId="Web-{E3427CD8-AE20-4DE1-9421-13A16AEDAC93}" dt="2022-12-23T07:12:47.998" v="333" actId="1076"/>
      <pc:docMkLst>
        <pc:docMk/>
      </pc:docMkLst>
      <pc:sldChg chg="del">
        <pc:chgData name="Рустамова Анель" userId="d10ae045a45625cd" providerId="Windows Live" clId="Web-{E3427CD8-AE20-4DE1-9421-13A16AEDAC93}" dt="2022-12-23T06:01:04.437" v="6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E3427CD8-AE20-4DE1-9421-13A16AEDAC93}" dt="2022-12-23T06:01:04.437" v="5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E3427CD8-AE20-4DE1-9421-13A16AEDAC93}" dt="2022-12-23T06:01:04.437" v="4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E3427CD8-AE20-4DE1-9421-13A16AEDAC93}" dt="2022-12-23T06:01:04.437" v="3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E3427CD8-AE20-4DE1-9421-13A16AEDAC93}" dt="2022-12-23T06:01:04.437" v="2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E3427CD8-AE20-4DE1-9421-13A16AEDAC93}" dt="2022-12-23T06:01:04.437" v="1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E3427CD8-AE20-4DE1-9421-13A16AEDAC93}" dt="2022-12-23T06:01:04.437" v="0"/>
        <pc:sldMkLst>
          <pc:docMk/>
          <pc:sldMk cId="258129889" sldId="290"/>
        </pc:sldMkLst>
      </pc:sldChg>
      <pc:sldChg chg="modSp">
        <pc:chgData name="Рустамова Анель" userId="d10ae045a45625cd" providerId="Windows Live" clId="Web-{E3427CD8-AE20-4DE1-9421-13A16AEDAC93}" dt="2022-12-23T07:12:47.998" v="333" actId="1076"/>
        <pc:sldMkLst>
          <pc:docMk/>
          <pc:sldMk cId="476050342" sldId="291"/>
        </pc:sldMkLst>
        <pc:spChg chg="mod">
          <ac:chgData name="Рустамова Анель" userId="d10ae045a45625cd" providerId="Windows Live" clId="Web-{E3427CD8-AE20-4DE1-9421-13A16AEDAC93}" dt="2022-12-23T06:01:35.221" v="25" actId="1076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7:12:47.998" v="333" actId="1076"/>
          <ac:spMkLst>
            <pc:docMk/>
            <pc:sldMk cId="476050342" sldId="291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E3427CD8-AE20-4DE1-9421-13A16AEDAC93}" dt="2022-12-23T06:15:48.698" v="82" actId="20577"/>
        <pc:sldMkLst>
          <pc:docMk/>
          <pc:sldMk cId="3342557704" sldId="292"/>
        </pc:sldMkLst>
        <pc:spChg chg="del">
          <ac:chgData name="Рустамова Анель" userId="d10ae045a45625cd" providerId="Windows Live" clId="Web-{E3427CD8-AE20-4DE1-9421-13A16AEDAC93}" dt="2022-12-23T06:15:32.681" v="49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15:48.698" v="82" actId="20577"/>
          <ac:spMkLst>
            <pc:docMk/>
            <pc:sldMk cId="3342557704" sldId="292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E3427CD8-AE20-4DE1-9421-13A16AEDAC93}" dt="2022-12-23T06:15:36.556" v="51" actId="1076"/>
          <ac:picMkLst>
            <pc:docMk/>
            <pc:sldMk cId="3342557704" sldId="292"/>
            <ac:picMk id="2" creationId="{9F22627F-B507-DE3D-262A-AF36BC3F61D7}"/>
          </ac:picMkLst>
        </pc:picChg>
      </pc:sldChg>
      <pc:sldChg chg="addSp delSp modSp">
        <pc:chgData name="Рустамова Анель" userId="d10ae045a45625cd" providerId="Windows Live" clId="Web-{E3427CD8-AE20-4DE1-9421-13A16AEDAC93}" dt="2022-12-23T06:16:55.828" v="127" actId="1076"/>
        <pc:sldMkLst>
          <pc:docMk/>
          <pc:sldMk cId="2689609258" sldId="293"/>
        </pc:sldMkLst>
        <pc:spChg chg="del">
          <ac:chgData name="Рустамова Анель" userId="d10ae045a45625cd" providerId="Windows Live" clId="Web-{E3427CD8-AE20-4DE1-9421-13A16AEDAC93}" dt="2022-12-23T06:16:20.357" v="83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16:55.828" v="127" actId="1076"/>
          <ac:spMkLst>
            <pc:docMk/>
            <pc:sldMk cId="2689609258" sldId="293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E3427CD8-AE20-4DE1-9421-13A16AEDAC93}" dt="2022-12-23T06:16:23.982" v="85" actId="1076"/>
          <ac:picMkLst>
            <pc:docMk/>
            <pc:sldMk cId="2689609258" sldId="293"/>
            <ac:picMk id="2" creationId="{1C998E86-77D3-60D0-5EE9-A3EDFDAE8770}"/>
          </ac:picMkLst>
        </pc:picChg>
      </pc:sldChg>
      <pc:sldChg chg="addSp delSp modSp">
        <pc:chgData name="Рустамова Анель" userId="d10ae045a45625cd" providerId="Windows Live" clId="Web-{E3427CD8-AE20-4DE1-9421-13A16AEDAC93}" dt="2022-12-23T06:19:51.202" v="175" actId="1076"/>
        <pc:sldMkLst>
          <pc:docMk/>
          <pc:sldMk cId="1790510550" sldId="294"/>
        </pc:sldMkLst>
        <pc:spChg chg="del">
          <ac:chgData name="Рустамова Анель" userId="d10ae045a45625cd" providerId="Windows Live" clId="Web-{E3427CD8-AE20-4DE1-9421-13A16AEDAC93}" dt="2022-12-23T06:17:28.472" v="128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17:52.083" v="161" actId="1076"/>
          <ac:spMkLst>
            <pc:docMk/>
            <pc:sldMk cId="1790510550" sldId="294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E3427CD8-AE20-4DE1-9421-13A16AEDAC93}" dt="2022-12-23T06:19:51.202" v="175" actId="1076"/>
          <ac:picMkLst>
            <pc:docMk/>
            <pc:sldMk cId="1790510550" sldId="294"/>
            <ac:picMk id="2" creationId="{E4C05B72-8E41-9801-A245-72081610CD7C}"/>
          </ac:picMkLst>
        </pc:picChg>
      </pc:sldChg>
      <pc:sldChg chg="modSp ord">
        <pc:chgData name="Рустамова Анель" userId="d10ae045a45625cd" providerId="Windows Live" clId="Web-{E3427CD8-AE20-4DE1-9421-13A16AEDAC93}" dt="2022-12-23T06:19:02.557" v="167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E3427CD8-AE20-4DE1-9421-13A16AEDAC93}" dt="2022-12-23T06:18:56.213" v="165" actId="20577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19:02.557" v="167" actId="20577"/>
          <ac:spMkLst>
            <pc:docMk/>
            <pc:sldMk cId="1722066003" sldId="295"/>
            <ac:spMk id="4" creationId="{00000000-0000-0000-0000-000000000000}"/>
          </ac:spMkLst>
        </pc:spChg>
      </pc:sldChg>
      <pc:sldChg chg="modSp ord">
        <pc:chgData name="Рустамова Анель" userId="d10ae045a45625cd" providerId="Windows Live" clId="Web-{E3427CD8-AE20-4DE1-9421-13A16AEDAC93}" dt="2022-12-23T06:19:46.514" v="174" actId="20577"/>
        <pc:sldMkLst>
          <pc:docMk/>
          <pc:sldMk cId="3501487680" sldId="296"/>
        </pc:sldMkLst>
        <pc:spChg chg="mod">
          <ac:chgData name="Рустамова Анель" userId="d10ae045a45625cd" providerId="Windows Live" clId="Web-{E3427CD8-AE20-4DE1-9421-13A16AEDAC93}" dt="2022-12-23T06:19:38.029" v="172" actId="20577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19:46.514" v="174" actId="20577"/>
          <ac:spMkLst>
            <pc:docMk/>
            <pc:sldMk cId="3501487680" sldId="296"/>
            <ac:spMk id="4" creationId="{00000000-0000-0000-0000-000000000000}"/>
          </ac:spMkLst>
        </pc:spChg>
      </pc:sldChg>
      <pc:sldChg chg="addSp modSp">
        <pc:chgData name="Рустамова Анель" userId="d10ae045a45625cd" providerId="Windows Live" clId="Web-{E3427CD8-AE20-4DE1-9421-13A16AEDAC93}" dt="2022-12-23T06:24:57.524" v="198" actId="1076"/>
        <pc:sldMkLst>
          <pc:docMk/>
          <pc:sldMk cId="442342179" sldId="297"/>
        </pc:sldMkLst>
        <pc:spChg chg="mod">
          <ac:chgData name="Рустамова Анель" userId="d10ae045a45625cd" providerId="Windows Live" clId="Web-{E3427CD8-AE20-4DE1-9421-13A16AEDAC93}" dt="2022-12-23T06:24:19.662" v="187" actId="14100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24:57.524" v="198" actId="1076"/>
          <ac:spMkLst>
            <pc:docMk/>
            <pc:sldMk cId="442342179" sldId="297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E3427CD8-AE20-4DE1-9421-13A16AEDAC93}" dt="2022-12-23T06:24:39.070" v="197" actId="1076"/>
          <ac:picMkLst>
            <pc:docMk/>
            <pc:sldMk cId="442342179" sldId="297"/>
            <ac:picMk id="2" creationId="{1D78C22C-D254-8491-D012-C6CCFEC548FC}"/>
          </ac:picMkLst>
        </pc:picChg>
      </pc:sldChg>
      <pc:sldChg chg="modSp">
        <pc:chgData name="Рустамова Анель" userId="d10ae045a45625cd" providerId="Windows Live" clId="Web-{E3427CD8-AE20-4DE1-9421-13A16AEDAC93}" dt="2022-12-23T06:52:50.975" v="224" actId="20577"/>
        <pc:sldMkLst>
          <pc:docMk/>
          <pc:sldMk cId="3149757837" sldId="298"/>
        </pc:sldMkLst>
        <pc:spChg chg="mod">
          <ac:chgData name="Рустамова Анель" userId="d10ae045a45625cd" providerId="Windows Live" clId="Web-{E3427CD8-AE20-4DE1-9421-13A16AEDAC93}" dt="2022-12-23T06:52:50.975" v="224" actId="20577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45:28.665" v="209" actId="1076"/>
          <ac:spMkLst>
            <pc:docMk/>
            <pc:sldMk cId="3149757837" sldId="29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E3427CD8-AE20-4DE1-9421-13A16AEDAC93}" dt="2022-12-23T06:52:24.912" v="213" actId="20577"/>
          <ac:spMkLst>
            <pc:docMk/>
            <pc:sldMk cId="3149757837" sldId="29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E3427CD8-AE20-4DE1-9421-13A16AEDAC93}" dt="2022-12-23T06:52:56.053" v="226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E3427CD8-AE20-4DE1-9421-13A16AEDAC93}" dt="2022-12-23T06:52:44.787" v="222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52:56.053" v="226" actId="20577"/>
          <ac:spMkLst>
            <pc:docMk/>
            <pc:sldMk cId="433200116" sldId="299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E3427CD8-AE20-4DE1-9421-13A16AEDAC93}" dt="2022-12-23T06:53:17.179" v="233" actId="14100"/>
        <pc:sldMkLst>
          <pc:docMk/>
          <pc:sldMk cId="3723575297" sldId="300"/>
        </pc:sldMkLst>
        <pc:spChg chg="mod">
          <ac:chgData name="Рустамова Анель" userId="d10ae045a45625cd" providerId="Windows Live" clId="Web-{E3427CD8-AE20-4DE1-9421-13A16AEDAC93}" dt="2022-12-23T06:53:17.179" v="233" actId="14100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53:10.288" v="228" actId="20577"/>
          <ac:spMkLst>
            <pc:docMk/>
            <pc:sldMk cId="3723575297" sldId="300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E3427CD8-AE20-4DE1-9421-13A16AEDAC93}" dt="2022-12-23T06:59:23.800" v="272" actId="1076"/>
        <pc:sldMkLst>
          <pc:docMk/>
          <pc:sldMk cId="69368660" sldId="301"/>
        </pc:sldMkLst>
        <pc:spChg chg="mod">
          <ac:chgData name="Рустамова Анель" userId="d10ae045a45625cd" providerId="Windows Live" clId="Web-{E3427CD8-AE20-4DE1-9421-13A16AEDAC93}" dt="2022-12-23T06:55:03.838" v="264" actId="1076"/>
          <ac:spMkLst>
            <pc:docMk/>
            <pc:sldMk cId="69368660" sldId="301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E3427CD8-AE20-4DE1-9421-13A16AEDAC93}" dt="2022-12-23T06:53:30.336" v="238"/>
          <ac:spMkLst>
            <pc:docMk/>
            <pc:sldMk cId="69368660" sldId="301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E3427CD8-AE20-4DE1-9421-13A16AEDAC93}" dt="2022-12-23T06:59:08.580" v="265"/>
          <ac:spMkLst>
            <pc:docMk/>
            <pc:sldMk cId="69368660" sldId="301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E3427CD8-AE20-4DE1-9421-13A16AEDAC93}" dt="2022-12-23T06:59:12.581" v="266"/>
          <ac:spMkLst>
            <pc:docMk/>
            <pc:sldMk cId="69368660" sldId="301"/>
            <ac:spMk id="6" creationId="{7920AB6C-7BAB-31BF-9125-6AC0BCA5807A}"/>
          </ac:spMkLst>
        </pc:spChg>
        <pc:picChg chg="add mod">
          <ac:chgData name="Рустамова Анель" userId="d10ae045a45625cd" providerId="Windows Live" clId="Web-{E3427CD8-AE20-4DE1-9421-13A16AEDAC93}" dt="2022-12-23T06:59:23.800" v="272" actId="1076"/>
          <ac:picMkLst>
            <pc:docMk/>
            <pc:sldMk cId="69368660" sldId="301"/>
            <ac:picMk id="7" creationId="{E646361D-6B4A-7AAA-AB2B-1B7F798F734E}"/>
          </ac:picMkLst>
        </pc:picChg>
      </pc:sldChg>
      <pc:sldChg chg="modSp">
        <pc:chgData name="Рустамова Анель" userId="d10ae045a45625cd" providerId="Windows Live" clId="Web-{E3427CD8-AE20-4DE1-9421-13A16AEDAC93}" dt="2022-12-23T07:00:02.426" v="279" actId="14100"/>
        <pc:sldMkLst>
          <pc:docMk/>
          <pc:sldMk cId="907782502" sldId="302"/>
        </pc:sldMkLst>
        <pc:spChg chg="mod">
          <ac:chgData name="Рустамова Анель" userId="d10ae045a45625cd" providerId="Windows Live" clId="Web-{E3427CD8-AE20-4DE1-9421-13A16AEDAC93}" dt="2022-12-23T07:00:02.426" v="279" actId="14100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6:59:53.551" v="273" actId="20577"/>
          <ac:spMkLst>
            <pc:docMk/>
            <pc:sldMk cId="907782502" sldId="302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E3427CD8-AE20-4DE1-9421-13A16AEDAC93}" dt="2022-12-23T07:02:47.322" v="292" actId="1076"/>
        <pc:sldMkLst>
          <pc:docMk/>
          <pc:sldMk cId="762729868" sldId="303"/>
        </pc:sldMkLst>
        <pc:spChg chg="del">
          <ac:chgData name="Рустамова Анель" userId="d10ae045a45625cd" providerId="Windows Live" clId="Web-{E3427CD8-AE20-4DE1-9421-13A16AEDAC93}" dt="2022-12-23T07:02:05.351" v="280"/>
          <ac:spMkLst>
            <pc:docMk/>
            <pc:sldMk cId="762729868" sldId="30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7:02:47.322" v="292" actId="1076"/>
          <ac:spMkLst>
            <pc:docMk/>
            <pc:sldMk cId="762729868" sldId="303"/>
            <ac:spMk id="4" creationId="{00000000-0000-0000-0000-000000000000}"/>
          </ac:spMkLst>
        </pc:spChg>
        <pc:picChg chg="add mod ord modCrop">
          <ac:chgData name="Рустамова Анель" userId="d10ae045a45625cd" providerId="Windows Live" clId="Web-{E3427CD8-AE20-4DE1-9421-13A16AEDAC93}" dt="2022-12-23T07:02:30.571" v="286" actId="1076"/>
          <ac:picMkLst>
            <pc:docMk/>
            <pc:sldMk cId="762729868" sldId="303"/>
            <ac:picMk id="2" creationId="{14E14122-D6C8-FDE6-0FBA-876D7AD27AC9}"/>
          </ac:picMkLst>
        </pc:picChg>
      </pc:sldChg>
      <pc:sldChg chg="add del replId">
        <pc:chgData name="Рустамова Анель" userId="d10ae045a45625cd" providerId="Windows Live" clId="Web-{E3427CD8-AE20-4DE1-9421-13A16AEDAC93}" dt="2022-12-23T07:12:15.529" v="320"/>
        <pc:sldMkLst>
          <pc:docMk/>
          <pc:sldMk cId="1007489695" sldId="304"/>
        </pc:sldMkLst>
      </pc:sldChg>
      <pc:sldChg chg="add del replId">
        <pc:chgData name="Рустамова Анель" userId="d10ae045a45625cd" providerId="Windows Live" clId="Web-{E3427CD8-AE20-4DE1-9421-13A16AEDAC93}" dt="2022-12-23T07:12:15.529" v="321"/>
        <pc:sldMkLst>
          <pc:docMk/>
          <pc:sldMk cId="660489039" sldId="305"/>
        </pc:sldMkLst>
      </pc:sldChg>
      <pc:sldChg chg="add del replId">
        <pc:chgData name="Рустамова Анель" userId="d10ae045a45625cd" providerId="Windows Live" clId="Web-{E3427CD8-AE20-4DE1-9421-13A16AEDAC93}" dt="2022-12-23T07:12:15.529" v="322"/>
        <pc:sldMkLst>
          <pc:docMk/>
          <pc:sldMk cId="1147140615" sldId="306"/>
        </pc:sldMkLst>
      </pc:sldChg>
      <pc:sldChg chg="add del replId">
        <pc:chgData name="Рустамова Анель" userId="d10ae045a45625cd" providerId="Windows Live" clId="Web-{E3427CD8-AE20-4DE1-9421-13A16AEDAC93}" dt="2022-12-23T07:12:15.529" v="323"/>
        <pc:sldMkLst>
          <pc:docMk/>
          <pc:sldMk cId="859993699" sldId="307"/>
        </pc:sldMkLst>
      </pc:sldChg>
      <pc:sldChg chg="add del replId">
        <pc:chgData name="Рустамова Анель" userId="d10ae045a45625cd" providerId="Windows Live" clId="Web-{E3427CD8-AE20-4DE1-9421-13A16AEDAC93}" dt="2022-12-23T07:12:15.529" v="324"/>
        <pc:sldMkLst>
          <pc:docMk/>
          <pc:sldMk cId="1115909968" sldId="308"/>
        </pc:sldMkLst>
      </pc:sldChg>
      <pc:sldChg chg="add del replId">
        <pc:chgData name="Рустамова Анель" userId="d10ae045a45625cd" providerId="Windows Live" clId="Web-{E3427CD8-AE20-4DE1-9421-13A16AEDAC93}" dt="2022-12-23T07:12:15.529" v="325"/>
        <pc:sldMkLst>
          <pc:docMk/>
          <pc:sldMk cId="1269033916" sldId="309"/>
        </pc:sldMkLst>
      </pc:sldChg>
      <pc:sldChg chg="add del replId">
        <pc:chgData name="Рустамова Анель" userId="d10ae045a45625cd" providerId="Windows Live" clId="Web-{E3427CD8-AE20-4DE1-9421-13A16AEDAC93}" dt="2022-12-23T07:12:15.529" v="326"/>
        <pc:sldMkLst>
          <pc:docMk/>
          <pc:sldMk cId="1164816855" sldId="310"/>
        </pc:sldMkLst>
      </pc:sldChg>
      <pc:sldChg chg="add del replId">
        <pc:chgData name="Рустамова Анель" userId="d10ae045a45625cd" providerId="Windows Live" clId="Web-{E3427CD8-AE20-4DE1-9421-13A16AEDAC93}" dt="2022-12-23T07:12:15.529" v="327"/>
        <pc:sldMkLst>
          <pc:docMk/>
          <pc:sldMk cId="2049972396" sldId="311"/>
        </pc:sldMkLst>
      </pc:sldChg>
      <pc:sldChg chg="add del replId">
        <pc:chgData name="Рустамова Анель" userId="d10ae045a45625cd" providerId="Windows Live" clId="Web-{E3427CD8-AE20-4DE1-9421-13A16AEDAC93}" dt="2022-12-23T07:12:15.529" v="328"/>
        <pc:sldMkLst>
          <pc:docMk/>
          <pc:sldMk cId="354560455" sldId="312"/>
        </pc:sldMkLst>
      </pc:sldChg>
      <pc:sldChg chg="add del replId">
        <pc:chgData name="Рустамова Анель" userId="d10ae045a45625cd" providerId="Windows Live" clId="Web-{E3427CD8-AE20-4DE1-9421-13A16AEDAC93}" dt="2022-12-23T07:12:15.529" v="329"/>
        <pc:sldMkLst>
          <pc:docMk/>
          <pc:sldMk cId="270276139" sldId="313"/>
        </pc:sldMkLst>
      </pc:sldChg>
      <pc:sldChg chg="modSp add replId">
        <pc:chgData name="Рустамова Анель" userId="d10ae045a45625cd" providerId="Windows Live" clId="Web-{E3427CD8-AE20-4DE1-9421-13A16AEDAC93}" dt="2022-12-23T07:12:09.060" v="319" actId="1076"/>
        <pc:sldMkLst>
          <pc:docMk/>
          <pc:sldMk cId="3586408669" sldId="314"/>
        </pc:sldMkLst>
        <pc:spChg chg="mod">
          <ac:chgData name="Рустамова Анель" userId="d10ae045a45625cd" providerId="Windows Live" clId="Web-{E3427CD8-AE20-4DE1-9421-13A16AEDAC93}" dt="2022-12-23T07:12:09.060" v="319" actId="1076"/>
          <ac:spMkLst>
            <pc:docMk/>
            <pc:sldMk cId="3586408669" sldId="314"/>
            <ac:spMk id="4" creationId="{00000000-0000-0000-0000-000000000000}"/>
          </ac:spMkLst>
        </pc:spChg>
      </pc:sldChg>
      <pc:sldChg chg="modSp add replId">
        <pc:chgData name="Рустамова Анель" userId="d10ae045a45625cd" providerId="Windows Live" clId="Web-{E3427CD8-AE20-4DE1-9421-13A16AEDAC93}" dt="2022-12-23T07:12:00.137" v="310" actId="1076"/>
        <pc:sldMkLst>
          <pc:docMk/>
          <pc:sldMk cId="304069870" sldId="315"/>
        </pc:sldMkLst>
        <pc:spChg chg="mod">
          <ac:chgData name="Рустамова Анель" userId="d10ae045a45625cd" providerId="Windows Live" clId="Web-{E3427CD8-AE20-4DE1-9421-13A16AEDAC93}" dt="2022-12-23T07:12:00.137" v="310" actId="1076"/>
          <ac:spMkLst>
            <pc:docMk/>
            <pc:sldMk cId="304069870" sldId="315"/>
            <ac:spMk id="4" creationId="{00000000-0000-0000-0000-000000000000}"/>
          </ac:spMkLst>
        </pc:spChg>
      </pc:sldChg>
      <pc:sldChg chg="modSp add replId">
        <pc:chgData name="Рустамова Анель" userId="d10ae045a45625cd" providerId="Windows Live" clId="Web-{E3427CD8-AE20-4DE1-9421-13A16AEDAC93}" dt="2022-12-23T07:04:18.356" v="303" actId="1076"/>
        <pc:sldMkLst>
          <pc:docMk/>
          <pc:sldMk cId="86221232" sldId="316"/>
        </pc:sldMkLst>
        <pc:spChg chg="mod">
          <ac:chgData name="Рустамова Анель" userId="d10ae045a45625cd" providerId="Windows Live" clId="Web-{E3427CD8-AE20-4DE1-9421-13A16AEDAC93}" dt="2022-12-23T07:04:16.668" v="302" actId="14100"/>
          <ac:spMkLst>
            <pc:docMk/>
            <pc:sldMk cId="86221232" sldId="31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3427CD8-AE20-4DE1-9421-13A16AEDAC93}" dt="2022-12-23T07:04:18.356" v="303" actId="1076"/>
          <ac:spMkLst>
            <pc:docMk/>
            <pc:sldMk cId="86221232" sldId="316"/>
            <ac:spMk id="4" creationId="{00000000-0000-0000-0000-000000000000}"/>
          </ac:spMkLst>
        </pc:spChg>
      </pc:sldChg>
      <pc:sldChg chg="addSp delSp modSp add replId">
        <pc:chgData name="Рустамова Анель" userId="d10ae045a45625cd" providerId="Windows Live" clId="Web-{E3427CD8-AE20-4DE1-9421-13A16AEDAC93}" dt="2022-12-23T07:12:43.639" v="332" actId="1076"/>
        <pc:sldMkLst>
          <pc:docMk/>
          <pc:sldMk cId="3155379806" sldId="317"/>
        </pc:sldMkLst>
        <pc:spChg chg="mod">
          <ac:chgData name="Рустамова Анель" userId="d10ae045a45625cd" providerId="Windows Live" clId="Web-{E3427CD8-AE20-4DE1-9421-13A16AEDAC93}" dt="2022-12-23T07:12:41.670" v="331" actId="1076"/>
          <ac:spMkLst>
            <pc:docMk/>
            <pc:sldMk cId="3155379806" sldId="317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E3427CD8-AE20-4DE1-9421-13A16AEDAC93}" dt="2022-12-23T07:12:38.686" v="330"/>
          <ac:spMkLst>
            <pc:docMk/>
            <pc:sldMk cId="3155379806" sldId="31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E3427CD8-AE20-4DE1-9421-13A16AEDAC93}" dt="2022-12-23T06:01:53.035" v="34" actId="20577"/>
          <ac:spMkLst>
            <pc:docMk/>
            <pc:sldMk cId="3155379806" sldId="317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E3427CD8-AE20-4DE1-9421-13A16AEDAC93}" dt="2022-12-23T07:12:38.686" v="330"/>
          <ac:spMkLst>
            <pc:docMk/>
            <pc:sldMk cId="3155379806" sldId="317"/>
            <ac:spMk id="7" creationId="{5FE7A7DB-2E9A-D8A8-C85F-31F113117363}"/>
          </ac:spMkLst>
        </pc:spChg>
        <pc:picChg chg="add mod">
          <ac:chgData name="Рустамова Анель" userId="d10ae045a45625cd" providerId="Windows Live" clId="Web-{E3427CD8-AE20-4DE1-9421-13A16AEDAC93}" dt="2022-12-23T07:12:43.639" v="332" actId="1076"/>
          <ac:picMkLst>
            <pc:docMk/>
            <pc:sldMk cId="3155379806" sldId="317"/>
            <ac:picMk id="2" creationId="{BDACD6A9-74DF-1316-D673-D44509F0B6D9}"/>
          </ac:picMkLst>
        </pc:pic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4674" y="2270870"/>
            <a:ext cx="7402484" cy="1560477"/>
          </a:xfrm>
        </p:spPr>
        <p:txBody>
          <a:bodyPr>
            <a:normAutofit/>
          </a:bodyPr>
          <a:lstStyle/>
          <a:p>
            <a:r>
              <a:rPr lang="ru-RU" sz="5400" dirty="0"/>
              <a:t>Функции</a:t>
            </a:r>
            <a:endParaRPr lang="en-US" sz="54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E1EED7CE-FEE3-CF24-3CEF-F6E42B701E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№4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6" y="250919"/>
            <a:ext cx="11196637" cy="113865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  <a:endParaRPr lang="en-US" sz="40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264446"/>
            <a:ext cx="11579307" cy="5588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1. Написать функцию, которая принимает 2 числа и возвращает меньшее из них. 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2. Написать функцию, которая возводит переданное число в указанную степень.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3. Написать функцию, которая принимает 2 числа и знак (+ - * /), считает пример и возвращает результат.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4. Написать функцию, которая проверяет, является ли переданное ей число простым. </a:t>
            </a:r>
            <a:endParaRPr lang="en-US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97" y="1195590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5. Написать функцию, которая принимает число и выводит таблицу умножения для этого числа. Вызовите функцию для всех чисел от 2 до 9.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6. Написать функцию, которая принимает от 1 до  5 чисел и возвращает большее из них.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Calibri"/>
              </a:rPr>
              <a:t>7. Написать функцию, которая выводит все четные или нечетные числа, в указанном пользователем диапазоне. Какие числа выводить, определяется третьим параметром типа </a:t>
            </a:r>
            <a:r>
              <a:rPr lang="ru-RU" dirty="0" err="1">
                <a:cs typeface="Calibri"/>
              </a:rPr>
              <a:t>bool</a:t>
            </a:r>
            <a:r>
              <a:rPr lang="ru-RU" dirty="0">
                <a:cs typeface="Calibri"/>
              </a:rPr>
              <a:t> (</a:t>
            </a:r>
            <a:r>
              <a:rPr lang="ru-RU" dirty="0" err="1">
                <a:cs typeface="Calibri"/>
              </a:rPr>
              <a:t>true</a:t>
            </a:r>
            <a:r>
              <a:rPr lang="ru-RU" dirty="0">
                <a:cs typeface="Calibri"/>
              </a:rPr>
              <a:t> – четные, </a:t>
            </a:r>
            <a:r>
              <a:rPr lang="ru-RU" dirty="0" err="1">
                <a:cs typeface="Calibri"/>
              </a:rPr>
              <a:t>false</a:t>
            </a:r>
            <a:r>
              <a:rPr lang="ru-RU" dirty="0">
                <a:cs typeface="Calibri"/>
              </a:rPr>
              <a:t> – нечетные).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Рекурсия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2040823"/>
            <a:ext cx="11202210" cy="4136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cs typeface="Times New Roman"/>
              </a:rPr>
              <a:t>Рекурсией называют ситуацию, в которой функция вызывает сама себя.</a:t>
            </a:r>
            <a:endParaRPr lang="en-US" sz="3600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sz="3600" dirty="0">
              <a:ea typeface="+mn-lt"/>
              <a:cs typeface="+mn-lt"/>
            </a:endParaRPr>
          </a:p>
          <a:p>
            <a:endParaRPr lang="en-GB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285" y="522125"/>
            <a:ext cx="4689267" cy="6335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Функция </a:t>
            </a:r>
            <a:endParaRPr lang="ru-RU" dirty="0">
              <a:solidFill>
                <a:srgbClr val="000000"/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dirty="0" err="1">
                <a:solidFill>
                  <a:srgbClr val="002060"/>
                </a:solidFill>
                <a:cs typeface="Times New Roman"/>
              </a:rPr>
              <a:t>getFactorial</a:t>
            </a:r>
            <a:r>
              <a:rPr lang="ru-RU" sz="3600" dirty="0">
                <a:solidFill>
                  <a:srgbClr val="002060"/>
                </a:solidFill>
                <a:cs typeface="Times New Roman"/>
              </a:rPr>
              <a:t> </a:t>
            </a:r>
            <a:endParaRPr lang="ru-RU" sz="36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возвращает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значение 1, если параметр n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равен 1, либо возвращает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Результат опять же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функции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>
                <a:cs typeface="Times New Roman"/>
              </a:rPr>
              <a:t>getFactorial</a:t>
            </a:r>
            <a:r>
              <a:rPr lang="ru-RU" dirty="0">
                <a:cs typeface="Times New Roman"/>
              </a:rPr>
              <a:t>, то в нее передается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cs typeface="Times New Roman"/>
              </a:rPr>
              <a:t>значение </a:t>
            </a:r>
            <a:r>
              <a:rPr lang="ru-RU" dirty="0">
                <a:solidFill>
                  <a:srgbClr val="002060"/>
                </a:solidFill>
                <a:cs typeface="Times New Roman"/>
              </a:rPr>
              <a:t>n-1</a:t>
            </a:r>
            <a:r>
              <a:rPr lang="ru-RU" dirty="0">
                <a:cs typeface="Times New Roman"/>
              </a:rPr>
              <a:t>. </a:t>
            </a:r>
            <a:endParaRPr lang="ru-RU" dirty="0">
              <a:ea typeface="+mn-lt"/>
              <a:cs typeface="Times New Roman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646361D-6B4A-7AAA-AB2B-1B7F798F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2" y="123282"/>
            <a:ext cx="7214557" cy="66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Определение чисел ФИБОНАЧЧИ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97" y="1595690"/>
            <a:ext cx="11202210" cy="3891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cs typeface="Times New Roman"/>
              </a:rPr>
              <a:t>Каждое последующее число равно сумме двух предыдущих чисел. </a:t>
            </a:r>
            <a:endParaRPr lang="en-GB" sz="3600" dirty="0">
              <a:cs typeface="Times New Roman"/>
            </a:endParaRPr>
          </a:p>
          <a:p>
            <a:endParaRPr lang="en-GB" sz="4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1522" y="669985"/>
            <a:ext cx="5043128" cy="588318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3600" dirty="0">
                <a:latin typeface="+mn-lt"/>
                <a:cs typeface="Calibri"/>
              </a:rPr>
              <a:t>Каждое последующее число равно </a:t>
            </a:r>
            <a:br>
              <a:rPr lang="ru-RU" sz="3600" dirty="0">
                <a:latin typeface="+mn-lt"/>
                <a:cs typeface="Calibri"/>
              </a:rPr>
            </a:br>
            <a:r>
              <a:rPr lang="ru-RU" sz="3600" dirty="0">
                <a:latin typeface="+mn-lt"/>
                <a:cs typeface="Calibri"/>
              </a:rPr>
              <a:t>сумме двух предыдущих чисел. </a:t>
            </a:r>
            <a:endParaRPr lang="en-GB" sz="3600" dirty="0">
              <a:latin typeface="+mn-lt"/>
              <a:cs typeface="Calibri"/>
            </a:endParaRPr>
          </a:p>
          <a:p>
            <a:endParaRPr lang="ru-RU" sz="3600" dirty="0">
              <a:latin typeface="Times New Roman"/>
              <a:ea typeface="+mj-lt"/>
              <a:cs typeface="+mj-lt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14E14122-D6C8-FDE6-0FBA-876D7AD27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68" b="3879"/>
          <a:stretch/>
        </p:blipFill>
        <p:spPr>
          <a:xfrm>
            <a:off x="5686582" y="84608"/>
            <a:ext cx="6503416" cy="6697584"/>
          </a:xfrm>
        </p:spPr>
      </p:pic>
    </p:spTree>
    <p:extLst>
      <p:ext uri="{BB962C8B-B14F-4D97-AF65-F5344CB8AC3E}">
        <p14:creationId xmlns:p14="http://schemas.microsoft.com/office/powerpoint/2010/main" val="76272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770626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  <a:endParaRPr lang="en-US" sz="40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2197887"/>
            <a:ext cx="11202210" cy="3517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1. </a:t>
            </a:r>
            <a:r>
              <a:rPr lang="en-GB" sz="3200" dirty="0" err="1">
                <a:ea typeface="+mn-lt"/>
                <a:cs typeface="+mn-lt"/>
              </a:rPr>
              <a:t>Написать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функцию</a:t>
            </a:r>
            <a:r>
              <a:rPr lang="en-GB" sz="3200" dirty="0">
                <a:ea typeface="+mn-lt"/>
                <a:cs typeface="+mn-lt"/>
              </a:rPr>
              <a:t>, </a:t>
            </a:r>
            <a:r>
              <a:rPr lang="en-GB" sz="3200" dirty="0" err="1">
                <a:ea typeface="+mn-lt"/>
                <a:cs typeface="+mn-lt"/>
              </a:rPr>
              <a:t>которая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выводит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все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числа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из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заданного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пользователем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диапазона</a:t>
            </a:r>
            <a:r>
              <a:rPr lang="en-GB" sz="3200" dirty="0">
                <a:ea typeface="+mn-lt"/>
                <a:cs typeface="+mn-lt"/>
              </a:rPr>
              <a:t> в </a:t>
            </a:r>
            <a:r>
              <a:rPr lang="en-GB" sz="3200" dirty="0" err="1">
                <a:ea typeface="+mn-lt"/>
                <a:cs typeface="+mn-lt"/>
              </a:rPr>
              <a:t>прямом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порядке</a:t>
            </a:r>
            <a:r>
              <a:rPr lang="en-GB" sz="3200" dirty="0">
                <a:ea typeface="+mn-lt"/>
                <a:cs typeface="+mn-lt"/>
              </a:rPr>
              <a:t> и в </a:t>
            </a:r>
            <a:r>
              <a:rPr lang="en-GB" sz="3200" dirty="0" err="1">
                <a:ea typeface="+mn-lt"/>
                <a:cs typeface="+mn-lt"/>
              </a:rPr>
              <a:t>обратном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порядке</a:t>
            </a:r>
            <a:r>
              <a:rPr lang="en-GB" sz="3200" dirty="0">
                <a:ea typeface="+mn-lt"/>
                <a:cs typeface="+mn-lt"/>
              </a:rPr>
              <a:t>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2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631281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ВОПРОСЫ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6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631281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ПРАКТИКА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640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7099" y="411162"/>
            <a:ext cx="7559166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Функции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099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cs typeface="Times New Roman"/>
              </a:rPr>
              <a:t>Функции представляют собой набор инструкций, которые выполняют определенное действие или вычисляют определенное значение.</a:t>
            </a:r>
            <a:endParaRPr lang="en-GB" sz="3600" dirty="0">
              <a:ea typeface="+mn-lt"/>
              <a:cs typeface="Times New Roman"/>
            </a:endParaRPr>
          </a:p>
          <a:p>
            <a:endParaRPr lang="en-GB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582" y="488069"/>
            <a:ext cx="11202210" cy="44668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Определение функции начинается с ключевого слова </a:t>
            </a:r>
            <a:r>
              <a:rPr lang="ru-RU" b="1" dirty="0" err="1">
                <a:cs typeface="Times New Roman"/>
              </a:rPr>
              <a:t>function</a:t>
            </a:r>
            <a:r>
              <a:rPr lang="ru-RU" dirty="0">
                <a:cs typeface="Times New Roman"/>
              </a:rPr>
              <a:t>, после которого следует имя функции.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Наименование функции подчиняется тем же правилам, что и наименование переменной. После имени функции в скобках идет перечисление параметров.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Затем в фигурных скобках идет тело функции, содержащее набор инструкций.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BDACD6A9-74DF-1316-D673-D44509F0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4210346"/>
            <a:ext cx="10722633" cy="17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7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+mn-lt"/>
                <a:cs typeface="Calibri"/>
              </a:rPr>
              <a:t>Вызвать функцию надо по имени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9F22627F-B507-DE3D-262A-AF36BC3F6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7813" y="1938451"/>
            <a:ext cx="7196766" cy="4355261"/>
          </a:xfrm>
        </p:spPr>
      </p:pic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Параметры функции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cs typeface="Times New Roman"/>
              </a:rPr>
              <a:t>Функция в JavaScript может принимать параметры. </a:t>
            </a:r>
          </a:p>
          <a:p>
            <a:r>
              <a:rPr lang="ru-RU" sz="3600" dirty="0">
                <a:cs typeface="Times New Roman"/>
              </a:rPr>
              <a:t>Параметры представляют способ передачи в функцию данных. Параметры указываются в скобках после названия функции.</a:t>
            </a:r>
            <a:endParaRPr lang="en-GB" sz="3600" dirty="0">
              <a:ea typeface="+mn-lt"/>
              <a:cs typeface="Times New Roman"/>
            </a:endParaRPr>
          </a:p>
          <a:p>
            <a:endParaRPr lang="en-GB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511834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cs typeface="Calibri"/>
              </a:rPr>
              <a:t>Параметры функции передаются при создании. </a:t>
            </a:r>
            <a:br>
              <a:rPr lang="ru-RU" sz="3600" dirty="0">
                <a:latin typeface="+mn-lt"/>
                <a:cs typeface="Calibri"/>
              </a:rPr>
            </a:br>
            <a:r>
              <a:rPr lang="ru-RU" sz="3600" dirty="0">
                <a:latin typeface="+mn-lt"/>
                <a:cs typeface="Calibri"/>
              </a:rPr>
              <a:t>Аргументы передаются при вызове функции.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1C998E86-77D3-60D0-5EE9-A3EDFDAE8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1613" y="1909607"/>
            <a:ext cx="7903054" cy="4211667"/>
          </a:xfrm>
        </p:spPr>
      </p:pic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Возвращаемое значение функции</a:t>
            </a:r>
            <a:r>
              <a:rPr lang="ru-RU" sz="4000" cap="all" dirty="0">
                <a:latin typeface="Times New Roman"/>
                <a:cs typeface="Calibri"/>
              </a:rPr>
              <a:t>.</a:t>
            </a:r>
            <a:endParaRPr lang="en-US" sz="4000" dirty="0">
              <a:latin typeface="Times New Roman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cs typeface="Times New Roman"/>
              </a:rPr>
              <a:t>В объявлении функции для возврата значения используется ключевое слово «</a:t>
            </a:r>
            <a:r>
              <a:rPr lang="ru-RU" sz="3200" b="1" dirty="0" err="1">
                <a:cs typeface="Times New Roman"/>
              </a:rPr>
              <a:t>return</a:t>
            </a:r>
            <a:r>
              <a:rPr lang="ru-RU" sz="3200" dirty="0">
                <a:cs typeface="Times New Roman"/>
              </a:rPr>
              <a:t>», после которого указываются передаваемые из функции данные. </a:t>
            </a:r>
          </a:p>
          <a:p>
            <a:r>
              <a:rPr lang="ru-RU" sz="3200" dirty="0">
                <a:cs typeface="Times New Roman"/>
              </a:rPr>
              <a:t>Выполнение команды «</a:t>
            </a:r>
            <a:r>
              <a:rPr lang="ru-RU" sz="3200" b="1" dirty="0" err="1">
                <a:cs typeface="Times New Roman"/>
              </a:rPr>
              <a:t>return</a:t>
            </a:r>
            <a:r>
              <a:rPr lang="ru-RU" sz="3200" dirty="0">
                <a:cs typeface="Times New Roman"/>
              </a:rPr>
              <a:t>» прекращает работу функции, даже если в ее теле есть дальнейшие инструкции.</a:t>
            </a:r>
            <a:endParaRPr lang="en-US" sz="3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3446" y="540589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Calibri"/>
              </a:rPr>
              <a:t>Функция может возвращать значения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E4C05B72-8E41-9801-A245-72081610CD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6890" y="1871596"/>
            <a:ext cx="9215707" cy="4316442"/>
          </a:xfrm>
        </p:spPr>
      </p:pic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648" y="368060"/>
            <a:ext cx="5877015" cy="220258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Calibri"/>
              </a:rPr>
              <a:t>Неопределенное </a:t>
            </a:r>
            <a:br>
              <a:rPr lang="ru-RU" sz="4000" dirty="0">
                <a:latin typeface="+mn-lt"/>
                <a:cs typeface="Calibri"/>
              </a:rPr>
            </a:br>
            <a:r>
              <a:rPr lang="ru-RU" sz="4000" dirty="0">
                <a:latin typeface="+mn-lt"/>
                <a:cs typeface="Calibri"/>
              </a:rPr>
              <a:t>количество </a:t>
            </a:r>
            <a:br>
              <a:rPr lang="ru-RU" sz="4000" dirty="0">
                <a:latin typeface="+mn-lt"/>
                <a:cs typeface="Calibri"/>
              </a:rPr>
            </a:br>
            <a:r>
              <a:rPr lang="ru-RU" sz="4000" dirty="0">
                <a:latin typeface="+mn-lt"/>
                <a:cs typeface="Calibri"/>
              </a:rPr>
              <a:t>параметров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2745313"/>
            <a:ext cx="4588626" cy="3431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С помощью оператора</a:t>
            </a:r>
            <a:r>
              <a:rPr lang="ru-RU" b="1" dirty="0">
                <a:cs typeface="Times New Roman"/>
              </a:rPr>
              <a:t> ...</a:t>
            </a:r>
            <a:r>
              <a:rPr lang="ru-RU" dirty="0">
                <a:cs typeface="Times New Roman"/>
              </a:rPr>
              <a:t>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(многоточие) мы можем указать, что с помощью параметра можно передать переменное количество значений.</a:t>
            </a:r>
            <a:endParaRPr lang="ru-RU" dirty="0">
              <a:ea typeface="+mn-lt"/>
              <a:cs typeface="Times New Roman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1D78C22C-D254-8491-D012-C6CCFEC5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15" y="308167"/>
            <a:ext cx="6265652" cy="62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30</TotalTime>
  <Words>417</Words>
  <Application>Microsoft Office PowerPoint</Application>
  <PresentationFormat>Широкоэкранный</PresentationFormat>
  <Paragraphs>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Функции</vt:lpstr>
      <vt:lpstr>Функции</vt:lpstr>
      <vt:lpstr>Презентация PowerPoint</vt:lpstr>
      <vt:lpstr>Вызвать функцию надо по имени</vt:lpstr>
      <vt:lpstr>Параметры функции</vt:lpstr>
      <vt:lpstr>Параметры функции передаются при создании.  Аргументы передаются при вызове функции.</vt:lpstr>
      <vt:lpstr>Возвращаемое значение функции.</vt:lpstr>
      <vt:lpstr>Функция может возвращать значения</vt:lpstr>
      <vt:lpstr>Неопределенное  количество  параметров</vt:lpstr>
      <vt:lpstr>Задание</vt:lpstr>
      <vt:lpstr>Задание</vt:lpstr>
      <vt:lpstr>Рекурсия</vt:lpstr>
      <vt:lpstr>Презентация PowerPoint</vt:lpstr>
      <vt:lpstr>Определение чисел ФИБОНАЧЧИ</vt:lpstr>
      <vt:lpstr>Каждое последующее число равно  сумме двух предыдущих чисел.  </vt:lpstr>
      <vt:lpstr>Задание</vt:lpstr>
      <vt:lpstr>ВОПРОСЫ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217</cp:revision>
  <dcterms:created xsi:type="dcterms:W3CDTF">2022-01-30T05:59:16Z</dcterms:created>
  <dcterms:modified xsi:type="dcterms:W3CDTF">2023-03-12T17:26:13Z</dcterms:modified>
</cp:coreProperties>
</file>