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91" r:id="rId4"/>
    <p:sldId id="292" r:id="rId5"/>
    <p:sldId id="305" r:id="rId6"/>
    <p:sldId id="293" r:id="rId7"/>
    <p:sldId id="294" r:id="rId8"/>
    <p:sldId id="30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8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67798-E685-4316-94DB-440A861D3624}" v="117" dt="2022-12-29T09:57:25.024"/>
    <p1510:client id="{5B261DCF-D79D-499E-A148-807CB82CE256}" v="52" dt="2023-03-09T04:08:31.677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C96569E1-5CBF-4B94-B640-CCC6FC378811}" v="87" dt="2022-12-09T05:35:55.278"/>
    <p1510:client id="{D16A234F-FDD0-442E-9BC5-52FB374A8F12}" v="421" dt="2022-12-29T09:48:0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5B261DCF-D79D-499E-A148-807CB82CE256}"/>
    <pc:docChg chg="modSld">
      <pc:chgData name="Рустамова Анель" userId="d10ae045a45625cd" providerId="Windows Live" clId="Web-{5B261DCF-D79D-499E-A148-807CB82CE256}" dt="2023-03-09T04:08:31.677" v="51" actId="20577"/>
      <pc:docMkLst>
        <pc:docMk/>
      </pc:docMkLst>
      <pc:sldChg chg="modSp">
        <pc:chgData name="Рустамова Анель" userId="d10ae045a45625cd" providerId="Windows Live" clId="Web-{5B261DCF-D79D-499E-A148-807CB82CE256}" dt="2023-03-09T04:07:09.532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5B261DCF-D79D-499E-A148-807CB82CE256}" dt="2023-03-09T04:07:09.516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09.532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5B261DCF-D79D-499E-A148-807CB82CE256}" dt="2023-03-09T04:07:22.189" v="18"/>
        <pc:sldMkLst>
          <pc:docMk/>
          <pc:sldMk cId="476050342" sldId="291"/>
        </pc:sldMkLst>
        <pc:spChg chg="mod">
          <ac:chgData name="Рустамова Анель" userId="d10ae045a45625cd" providerId="Windows Live" clId="Web-{5B261DCF-D79D-499E-A148-807CB82CE256}" dt="2023-03-09T04:07:22.189" v="18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7:22.157" v="16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22.157" v="1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29.533" v="21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5B261DCF-D79D-499E-A148-807CB82CE256}" dt="2023-03-09T04:07:29.533" v="21" actId="20577"/>
          <ac:spMkLst>
            <pc:docMk/>
            <pc:sldMk cId="3342557704" sldId="292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38.612" v="25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5B261DCF-D79D-499E-A148-807CB82CE256}" dt="2023-03-09T04:07:38.612" v="24" actId="2057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38.612" v="25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43.752" v="28" actId="20577"/>
        <pc:sldMkLst>
          <pc:docMk/>
          <pc:sldMk cId="1790510550" sldId="294"/>
        </pc:sldMkLst>
        <pc:spChg chg="mod">
          <ac:chgData name="Рустамова Анель" userId="d10ae045a45625cd" providerId="Windows Live" clId="Web-{5B261DCF-D79D-499E-A148-807CB82CE256}" dt="2023-03-09T04:07:43.752" v="28" actId="20577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7:43.737" v="26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43.752" v="27" actId="20577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47.346" v="31" actId="20577"/>
        <pc:sldMkLst>
          <pc:docMk/>
          <pc:sldMk cId="907782502" sldId="302"/>
        </pc:sldMkLst>
        <pc:spChg chg="mod">
          <ac:chgData name="Рустамова Анель" userId="d10ae045a45625cd" providerId="Windows Live" clId="Web-{5B261DCF-D79D-499E-A148-807CB82CE256}" dt="2023-03-09T04:07:47.346" v="31" actId="20577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7:47.331" v="29" actId="2057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47.346" v="30" actId="20577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14.297" v="12"/>
        <pc:sldMkLst>
          <pc:docMk/>
          <pc:sldMk cId="1088227303" sldId="304"/>
        </pc:sldMkLst>
        <pc:spChg chg="mod">
          <ac:chgData name="Рустамова Анель" userId="d10ae045a45625cd" providerId="Windows Live" clId="Web-{5B261DCF-D79D-499E-A148-807CB82CE256}" dt="2023-03-09T04:07:14.235" v="9"/>
          <ac:spMkLst>
            <pc:docMk/>
            <pc:sldMk cId="1088227303" sldId="304"/>
            <ac:spMk id="2" creationId="{7426D95C-0A7A-4A7C-3530-7CBC8887975B}"/>
          </ac:spMkLst>
        </pc:spChg>
        <pc:spChg chg="mod">
          <ac:chgData name="Рустамова Анель" userId="d10ae045a45625cd" providerId="Windows Live" clId="Web-{5B261DCF-D79D-499E-A148-807CB82CE256}" dt="2023-03-09T04:07:14.219" v="8"/>
          <ac:spMkLst>
            <pc:docMk/>
            <pc:sldMk cId="1088227303" sldId="304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7:14.266" v="10"/>
          <ac:spMkLst>
            <pc:docMk/>
            <pc:sldMk cId="1088227303" sldId="304"/>
            <ac:spMk id="6" creationId="{1213B130-5BD6-5FCA-6E43-FC1281BA4350}"/>
          </ac:spMkLst>
        </pc:spChg>
        <pc:spChg chg="mod">
          <ac:chgData name="Рустамова Анель" userId="d10ae045a45625cd" providerId="Windows Live" clId="Web-{5B261DCF-D79D-499E-A148-807CB82CE256}" dt="2023-03-09T04:07:14.282" v="11"/>
          <ac:spMkLst>
            <pc:docMk/>
            <pc:sldMk cId="1088227303" sldId="304"/>
            <ac:spMk id="7" creationId="{E725C40C-7E97-BB9A-55C7-75E28CFB7FAE}"/>
          </ac:spMkLst>
        </pc:spChg>
        <pc:spChg chg="mod">
          <ac:chgData name="Рустамова Анель" userId="d10ae045a45625cd" providerId="Windows Live" clId="Web-{5B261DCF-D79D-499E-A148-807CB82CE256}" dt="2023-03-09T04:07:14.297" v="12"/>
          <ac:spMkLst>
            <pc:docMk/>
            <pc:sldMk cId="1088227303" sldId="304"/>
            <ac:spMk id="8" creationId="{1987F168-0C53-78D0-5DEB-85EBFA45345D}"/>
          </ac:spMkLst>
        </pc:spChg>
      </pc:sldChg>
      <pc:sldChg chg="modSp">
        <pc:chgData name="Рустамова Анель" userId="d10ae045a45625cd" providerId="Windows Live" clId="Web-{5B261DCF-D79D-499E-A148-807CB82CE256}" dt="2023-03-09T04:07:33.221" v="23" actId="20577"/>
        <pc:sldMkLst>
          <pc:docMk/>
          <pc:sldMk cId="2892473375" sldId="305"/>
        </pc:sldMkLst>
        <pc:spChg chg="mod">
          <ac:chgData name="Рустамова Анель" userId="d10ae045a45625cd" providerId="Windows Live" clId="Web-{5B261DCF-D79D-499E-A148-807CB82CE256}" dt="2023-03-09T04:07:33.221" v="23" actId="20577"/>
          <ac:spMkLst>
            <pc:docMk/>
            <pc:sldMk cId="2892473375" sldId="30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51.394" v="32" actId="20577"/>
        <pc:sldMkLst>
          <pc:docMk/>
          <pc:sldMk cId="483222319" sldId="306"/>
        </pc:sldMkLst>
        <pc:spChg chg="mod">
          <ac:chgData name="Рустамова Анель" userId="d10ae045a45625cd" providerId="Windows Live" clId="Web-{5B261DCF-D79D-499E-A148-807CB82CE256}" dt="2023-03-09T04:07:51.394" v="32" actId="20577"/>
          <ac:spMkLst>
            <pc:docMk/>
            <pc:sldMk cId="483222319" sldId="30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7:56.113" v="33" actId="20577"/>
        <pc:sldMkLst>
          <pc:docMk/>
          <pc:sldMk cId="3583266831" sldId="307"/>
        </pc:sldMkLst>
        <pc:spChg chg="mod">
          <ac:chgData name="Рустамова Анель" userId="d10ae045a45625cd" providerId="Windows Live" clId="Web-{5B261DCF-D79D-499E-A148-807CB82CE256}" dt="2023-03-09T04:07:56.113" v="33" actId="20577"/>
          <ac:spMkLst>
            <pc:docMk/>
            <pc:sldMk cId="3583266831" sldId="30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8:04.801" v="35" actId="20577"/>
        <pc:sldMkLst>
          <pc:docMk/>
          <pc:sldMk cId="652817291" sldId="308"/>
        </pc:sldMkLst>
        <pc:spChg chg="mod">
          <ac:chgData name="Рустамова Анель" userId="d10ae045a45625cd" providerId="Windows Live" clId="Web-{5B261DCF-D79D-499E-A148-807CB82CE256}" dt="2023-03-09T04:08:04.785" v="34" actId="20577"/>
          <ac:spMkLst>
            <pc:docMk/>
            <pc:sldMk cId="652817291" sldId="30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04.801" v="35" actId="20577"/>
          <ac:spMkLst>
            <pc:docMk/>
            <pc:sldMk cId="652817291" sldId="30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8:09.535" v="38" actId="20577"/>
        <pc:sldMkLst>
          <pc:docMk/>
          <pc:sldMk cId="647067738" sldId="309"/>
        </pc:sldMkLst>
        <pc:spChg chg="mod">
          <ac:chgData name="Рустамова Анель" userId="d10ae045a45625cd" providerId="Windows Live" clId="Web-{5B261DCF-D79D-499E-A148-807CB82CE256}" dt="2023-03-09T04:08:09.535" v="38" actId="20577"/>
          <ac:spMkLst>
            <pc:docMk/>
            <pc:sldMk cId="647067738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8:09.520" v="36" actId="20577"/>
          <ac:spMkLst>
            <pc:docMk/>
            <pc:sldMk cId="647067738" sldId="30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09.535" v="37" actId="20577"/>
          <ac:spMkLst>
            <pc:docMk/>
            <pc:sldMk cId="647067738" sldId="30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8:14.504" v="40" actId="20577"/>
        <pc:sldMkLst>
          <pc:docMk/>
          <pc:sldMk cId="3798182398" sldId="310"/>
        </pc:sldMkLst>
        <pc:spChg chg="mod">
          <ac:chgData name="Рустамова Анель" userId="d10ae045a45625cd" providerId="Windows Live" clId="Web-{5B261DCF-D79D-499E-A148-807CB82CE256}" dt="2023-03-09T04:08:14.489" v="39" actId="20577"/>
          <ac:spMkLst>
            <pc:docMk/>
            <pc:sldMk cId="3798182398" sldId="31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14.504" v="40" actId="20577"/>
          <ac:spMkLst>
            <pc:docMk/>
            <pc:sldMk cId="3798182398" sldId="31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8:22.255" v="45"/>
        <pc:sldMkLst>
          <pc:docMk/>
          <pc:sldMk cId="3551434069" sldId="314"/>
        </pc:sldMkLst>
        <pc:spChg chg="mod">
          <ac:chgData name="Рустамова Анель" userId="d10ae045a45625cd" providerId="Windows Live" clId="Web-{5B261DCF-D79D-499E-A148-807CB82CE256}" dt="2023-03-09T04:08:22.192" v="41" actId="20577"/>
          <ac:spMkLst>
            <pc:docMk/>
            <pc:sldMk cId="3551434069" sldId="31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22.224" v="42" actId="20577"/>
          <ac:spMkLst>
            <pc:docMk/>
            <pc:sldMk cId="3551434069" sldId="314"/>
            <ac:spMk id="5" creationId="{00000000-0000-0000-0000-000000000000}"/>
          </ac:spMkLst>
        </pc:spChg>
        <pc:graphicFrameChg chg="mod modGraphic">
          <ac:chgData name="Рустамова Анель" userId="d10ae045a45625cd" providerId="Windows Live" clId="Web-{5B261DCF-D79D-499E-A148-807CB82CE256}" dt="2023-03-09T04:08:22.255" v="45"/>
          <ac:graphicFrameMkLst>
            <pc:docMk/>
            <pc:sldMk cId="3551434069" sldId="314"/>
            <ac:graphicFrameMk id="6" creationId="{4D779BEC-065B-935A-893C-2F54B76457F0}"/>
          </ac:graphicFrameMkLst>
        </pc:graphicFrameChg>
      </pc:sldChg>
      <pc:sldChg chg="modSp">
        <pc:chgData name="Рустамова Анель" userId="d10ae045a45625cd" providerId="Windows Live" clId="Web-{5B261DCF-D79D-499E-A148-807CB82CE256}" dt="2023-03-09T04:08:28.333" v="48" actId="20577"/>
        <pc:sldMkLst>
          <pc:docMk/>
          <pc:sldMk cId="2648322840" sldId="316"/>
        </pc:sldMkLst>
        <pc:spChg chg="mod">
          <ac:chgData name="Рустамова Анель" userId="d10ae045a45625cd" providerId="Windows Live" clId="Web-{5B261DCF-D79D-499E-A148-807CB82CE256}" dt="2023-03-09T04:08:28.333" v="48" actId="20577"/>
          <ac:spMkLst>
            <pc:docMk/>
            <pc:sldMk cId="2648322840" sldId="31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8:28.318" v="46" actId="20577"/>
          <ac:spMkLst>
            <pc:docMk/>
            <pc:sldMk cId="2648322840" sldId="31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28.333" v="47" actId="20577"/>
          <ac:spMkLst>
            <pc:docMk/>
            <pc:sldMk cId="2648322840" sldId="31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5B261DCF-D79D-499E-A148-807CB82CE256}" dt="2023-03-09T04:08:31.677" v="51" actId="20577"/>
        <pc:sldMkLst>
          <pc:docMk/>
          <pc:sldMk cId="2588506481" sldId="317"/>
        </pc:sldMkLst>
        <pc:spChg chg="mod">
          <ac:chgData name="Рустамова Анель" userId="d10ae045a45625cd" providerId="Windows Live" clId="Web-{5B261DCF-D79D-499E-A148-807CB82CE256}" dt="2023-03-09T04:08:31.677" v="51" actId="20577"/>
          <ac:spMkLst>
            <pc:docMk/>
            <pc:sldMk cId="2588506481" sldId="31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5B261DCF-D79D-499E-A148-807CB82CE256}" dt="2023-03-09T04:08:31.662" v="49" actId="20577"/>
          <ac:spMkLst>
            <pc:docMk/>
            <pc:sldMk cId="2588506481" sldId="31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5B261DCF-D79D-499E-A148-807CB82CE256}" dt="2023-03-09T04:08:31.677" v="50" actId="20577"/>
          <ac:spMkLst>
            <pc:docMk/>
            <pc:sldMk cId="2588506481" sldId="317"/>
            <ac:spMk id="5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19767798-E685-4316-94DB-440A861D3624}"/>
    <pc:docChg chg="delSld modSld">
      <pc:chgData name="Рустамова Анель" userId="d10ae045a45625cd" providerId="Windows Live" clId="Web-{19767798-E685-4316-94DB-440A861D3624}" dt="2022-12-29T09:57:25.024" v="107"/>
      <pc:docMkLst>
        <pc:docMk/>
      </pc:docMkLst>
      <pc:sldChg chg="modSp">
        <pc:chgData name="Рустамова Анель" userId="d10ae045a45625cd" providerId="Windows Live" clId="Web-{19767798-E685-4316-94DB-440A861D3624}" dt="2022-12-29T09:48:55.054" v="16" actId="1076"/>
        <pc:sldMkLst>
          <pc:docMk/>
          <pc:sldMk cId="647067738" sldId="309"/>
        </pc:sldMkLst>
        <pc:spChg chg="mod">
          <ac:chgData name="Рустамова Анель" userId="d10ae045a45625cd" providerId="Windows Live" clId="Web-{19767798-E685-4316-94DB-440A861D3624}" dt="2022-12-29T09:48:52.398" v="15" actId="14100"/>
          <ac:spMkLst>
            <pc:docMk/>
            <pc:sldMk cId="647067738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19767798-E685-4316-94DB-440A861D3624}" dt="2022-12-29T09:48:55.054" v="16" actId="1076"/>
          <ac:spMkLst>
            <pc:docMk/>
            <pc:sldMk cId="647067738" sldId="30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19767798-E685-4316-94DB-440A861D3624}" dt="2022-12-29T09:48:31.678" v="3" actId="20577"/>
          <ac:spMkLst>
            <pc:docMk/>
            <pc:sldMk cId="647067738" sldId="309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19767798-E685-4316-94DB-440A861D3624}" dt="2022-12-29T09:50:56.605" v="24" actId="14100"/>
        <pc:sldMkLst>
          <pc:docMk/>
          <pc:sldMk cId="3798182398" sldId="310"/>
        </pc:sldMkLst>
        <pc:spChg chg="del">
          <ac:chgData name="Рустамова Анель" userId="d10ae045a45625cd" providerId="Windows Live" clId="Web-{19767798-E685-4316-94DB-440A861D3624}" dt="2022-12-29T09:50:51.433" v="21"/>
          <ac:spMkLst>
            <pc:docMk/>
            <pc:sldMk cId="3798182398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19767798-E685-4316-94DB-440A861D3624}" dt="2022-12-29T09:49:23.368" v="20" actId="20577"/>
          <ac:spMkLst>
            <pc:docMk/>
            <pc:sldMk cId="3798182398" sldId="310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19767798-E685-4316-94DB-440A861D3624}" dt="2022-12-29T09:50:56.605" v="24" actId="14100"/>
          <ac:picMkLst>
            <pc:docMk/>
            <pc:sldMk cId="3798182398" sldId="310"/>
            <ac:picMk id="2" creationId="{9336E6F3-8D97-C075-17FA-DEEECBF94714}"/>
          </ac:picMkLst>
        </pc:picChg>
      </pc:sldChg>
      <pc:sldChg chg="addSp delSp modSp">
        <pc:chgData name="Рустамова Анель" userId="d10ae045a45625cd" providerId="Windows Live" clId="Web-{19767798-E685-4316-94DB-440A861D3624}" dt="2022-12-29T09:51:42.122" v="33" actId="1076"/>
        <pc:sldMkLst>
          <pc:docMk/>
          <pc:sldMk cId="2944017743" sldId="311"/>
        </pc:sldMkLst>
        <pc:spChg chg="del">
          <ac:chgData name="Рустамова Анель" userId="d10ae045a45625cd" providerId="Windows Live" clId="Web-{19767798-E685-4316-94DB-440A861D3624}" dt="2022-12-29T09:51:12.074" v="25"/>
          <ac:spMkLst>
            <pc:docMk/>
            <pc:sldMk cId="2944017743" sldId="311"/>
            <ac:spMk id="3" creationId="{DFEAE540-0205-B24F-BB0E-BE9C26463EA8}"/>
          </ac:spMkLst>
        </pc:spChg>
        <pc:picChg chg="add mod ord modCrop">
          <ac:chgData name="Рустамова Анель" userId="d10ae045a45625cd" providerId="Windows Live" clId="Web-{19767798-E685-4316-94DB-440A861D3624}" dt="2022-12-29T09:51:42.122" v="33" actId="1076"/>
          <ac:picMkLst>
            <pc:docMk/>
            <pc:sldMk cId="2944017743" sldId="311"/>
            <ac:picMk id="2" creationId="{46B360F3-9433-D5B8-D1C0-29D3CED6E19C}"/>
          </ac:picMkLst>
        </pc:picChg>
      </pc:sldChg>
      <pc:sldChg chg="addSp delSp modSp">
        <pc:chgData name="Рустамова Анель" userId="d10ae045a45625cd" providerId="Windows Live" clId="Web-{19767798-E685-4316-94DB-440A861D3624}" dt="2022-12-29T09:52:00.529" v="37" actId="1076"/>
        <pc:sldMkLst>
          <pc:docMk/>
          <pc:sldMk cId="504346886" sldId="312"/>
        </pc:sldMkLst>
        <pc:spChg chg="del">
          <ac:chgData name="Рустамова Анель" userId="d10ae045a45625cd" providerId="Windows Live" clId="Web-{19767798-E685-4316-94DB-440A861D3624}" dt="2022-12-29T09:51:52.091" v="34"/>
          <ac:spMkLst>
            <pc:docMk/>
            <pc:sldMk cId="504346886" sldId="312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19767798-E685-4316-94DB-440A861D3624}" dt="2022-12-29T09:52:00.529" v="37" actId="1076"/>
          <ac:picMkLst>
            <pc:docMk/>
            <pc:sldMk cId="504346886" sldId="312"/>
            <ac:picMk id="2" creationId="{D4014D86-DCC8-2E84-0420-B09A4511979A}"/>
          </ac:picMkLst>
        </pc:picChg>
      </pc:sldChg>
      <pc:sldChg chg="addSp delSp modSp">
        <pc:chgData name="Рустамова Анель" userId="d10ae045a45625cd" providerId="Windows Live" clId="Web-{19767798-E685-4316-94DB-440A861D3624}" dt="2022-12-29T09:52:20.827" v="42" actId="1076"/>
        <pc:sldMkLst>
          <pc:docMk/>
          <pc:sldMk cId="949532799" sldId="313"/>
        </pc:sldMkLst>
        <pc:spChg chg="del">
          <ac:chgData name="Рустамова Анель" userId="d10ae045a45625cd" providerId="Windows Live" clId="Web-{19767798-E685-4316-94DB-440A861D3624}" dt="2022-12-29T09:52:09.248" v="38"/>
          <ac:spMkLst>
            <pc:docMk/>
            <pc:sldMk cId="949532799" sldId="313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19767798-E685-4316-94DB-440A861D3624}" dt="2022-12-29T09:52:20.827" v="42" actId="1076"/>
          <ac:picMkLst>
            <pc:docMk/>
            <pc:sldMk cId="949532799" sldId="313"/>
            <ac:picMk id="2" creationId="{97F2C941-C96A-F81F-F4C4-70394BF8D45D}"/>
          </ac:picMkLst>
        </pc:picChg>
      </pc:sldChg>
      <pc:sldChg chg="addSp delSp modSp">
        <pc:chgData name="Рустамова Анель" userId="d10ae045a45625cd" providerId="Windows Live" clId="Web-{19767798-E685-4316-94DB-440A861D3624}" dt="2022-12-29T09:54:46.409" v="87"/>
        <pc:sldMkLst>
          <pc:docMk/>
          <pc:sldMk cId="3551434069" sldId="314"/>
        </pc:sldMkLst>
        <pc:spChg chg="del mod">
          <ac:chgData name="Рустамова Анель" userId="d10ae045a45625cd" providerId="Windows Live" clId="Web-{19767798-E685-4316-94DB-440A861D3624}" dt="2022-12-29T09:53:57.611" v="53"/>
          <ac:spMkLst>
            <pc:docMk/>
            <pc:sldMk cId="3551434069" sldId="31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19767798-E685-4316-94DB-440A861D3624}" dt="2022-12-29T09:53:39.439" v="50" actId="14100"/>
          <ac:spMkLst>
            <pc:docMk/>
            <pc:sldMk cId="3551434069" sldId="314"/>
            <ac:spMk id="4" creationId="{00000000-0000-0000-0000-000000000000}"/>
          </ac:spMkLst>
        </pc:spChg>
        <pc:graphicFrameChg chg="add mod ord modGraphic">
          <ac:chgData name="Рустамова Анель" userId="d10ae045a45625cd" providerId="Windows Live" clId="Web-{19767798-E685-4316-94DB-440A861D3624}" dt="2022-12-29T09:54:46.409" v="87"/>
          <ac:graphicFrameMkLst>
            <pc:docMk/>
            <pc:sldMk cId="3551434069" sldId="314"/>
            <ac:graphicFrameMk id="6" creationId="{4D779BEC-065B-935A-893C-2F54B76457F0}"/>
          </ac:graphicFrameMkLst>
        </pc:graphicFrameChg>
      </pc:sldChg>
      <pc:sldChg chg="addSp delSp modSp">
        <pc:chgData name="Рустамова Анель" userId="d10ae045a45625cd" providerId="Windows Live" clId="Web-{19767798-E685-4316-94DB-440A861D3624}" dt="2022-12-29T09:55:33.880" v="91" actId="1076"/>
        <pc:sldMkLst>
          <pc:docMk/>
          <pc:sldMk cId="2848529450" sldId="315"/>
        </pc:sldMkLst>
        <pc:spChg chg="del">
          <ac:chgData name="Рустамова Анель" userId="d10ae045a45625cd" providerId="Windows Live" clId="Web-{19767798-E685-4316-94DB-440A861D3624}" dt="2022-12-29T09:55:20.614" v="88"/>
          <ac:spMkLst>
            <pc:docMk/>
            <pc:sldMk cId="2848529450" sldId="315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19767798-E685-4316-94DB-440A861D3624}" dt="2022-12-29T09:55:33.880" v="91" actId="1076"/>
          <ac:picMkLst>
            <pc:docMk/>
            <pc:sldMk cId="2848529450" sldId="315"/>
            <ac:picMk id="2" creationId="{B3500E03-EA5C-7C3E-5A64-15B3D10BFE7E}"/>
          </ac:picMkLst>
        </pc:picChg>
      </pc:sldChg>
      <pc:sldChg chg="modSp">
        <pc:chgData name="Рустамова Анель" userId="d10ae045a45625cd" providerId="Windows Live" clId="Web-{19767798-E685-4316-94DB-440A861D3624}" dt="2022-12-29T09:56:59.101" v="94" actId="1076"/>
        <pc:sldMkLst>
          <pc:docMk/>
          <pc:sldMk cId="2648322840" sldId="316"/>
        </pc:sldMkLst>
        <pc:spChg chg="mod">
          <ac:chgData name="Рустамова Анель" userId="d10ae045a45625cd" providerId="Windows Live" clId="Web-{19767798-E685-4316-94DB-440A861D3624}" dt="2022-12-29T09:56:59.101" v="94" actId="1076"/>
          <ac:spMkLst>
            <pc:docMk/>
            <pc:sldMk cId="2648322840" sldId="31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19767798-E685-4316-94DB-440A861D3624}" dt="2022-12-29T09:57:11.055" v="105" actId="1076"/>
        <pc:sldMkLst>
          <pc:docMk/>
          <pc:sldMk cId="2588506481" sldId="317"/>
        </pc:sldMkLst>
        <pc:spChg chg="mod">
          <ac:chgData name="Рустамова Анель" userId="d10ae045a45625cd" providerId="Windows Live" clId="Web-{19767798-E685-4316-94DB-440A861D3624}" dt="2022-12-29T09:57:11.055" v="105" actId="1076"/>
          <ac:spMkLst>
            <pc:docMk/>
            <pc:sldMk cId="2588506481" sldId="317"/>
            <ac:spMk id="4" creationId="{00000000-0000-0000-0000-000000000000}"/>
          </ac:spMkLst>
        </pc:spChg>
      </pc:sldChg>
      <pc:sldChg chg="del">
        <pc:chgData name="Рустамова Анель" userId="d10ae045a45625cd" providerId="Windows Live" clId="Web-{19767798-E685-4316-94DB-440A861D3624}" dt="2022-12-29T09:57:25.024" v="107"/>
        <pc:sldMkLst>
          <pc:docMk/>
          <pc:sldMk cId="318879095" sldId="318"/>
        </pc:sldMkLst>
      </pc:sldChg>
      <pc:sldChg chg="del">
        <pc:chgData name="Рустамова Анель" userId="d10ae045a45625cd" providerId="Windows Live" clId="Web-{19767798-E685-4316-94DB-440A861D3624}" dt="2022-12-29T09:57:25.024" v="106"/>
        <pc:sldMkLst>
          <pc:docMk/>
          <pc:sldMk cId="1575159520" sldId="319"/>
        </pc:sldMkLst>
      </pc:sldChg>
    </pc:docChg>
  </pc:docChgLst>
  <pc:docChgLst>
    <pc:chgData clId="Web-{D16A234F-FDD0-442E-9BC5-52FB374A8F12}"/>
    <pc:docChg chg="delSld">
      <pc:chgData name="" userId="" providerId="" clId="Web-{D16A234F-FDD0-442E-9BC5-52FB374A8F12}" dt="2022-12-29T08:48:43.618" v="6"/>
      <pc:docMkLst>
        <pc:docMk/>
      </pc:docMkLst>
      <pc:sldChg chg="del">
        <pc:chgData name="" userId="" providerId="" clId="Web-{D16A234F-FDD0-442E-9BC5-52FB374A8F12}" dt="2022-12-29T08:48:43.618" v="6"/>
        <pc:sldMkLst>
          <pc:docMk/>
          <pc:sldMk cId="3832410110" sldId="258"/>
        </pc:sldMkLst>
      </pc:sldChg>
      <pc:sldChg chg="del">
        <pc:chgData name="" userId="" providerId="" clId="Web-{D16A234F-FDD0-442E-9BC5-52FB374A8F12}" dt="2022-12-29T08:48:43.618" v="5"/>
        <pc:sldMkLst>
          <pc:docMk/>
          <pc:sldMk cId="1604810748" sldId="285"/>
        </pc:sldMkLst>
      </pc:sldChg>
      <pc:sldChg chg="del">
        <pc:chgData name="" userId="" providerId="" clId="Web-{D16A234F-FDD0-442E-9BC5-52FB374A8F12}" dt="2022-12-29T08:48:43.618" v="4"/>
        <pc:sldMkLst>
          <pc:docMk/>
          <pc:sldMk cId="589049408" sldId="286"/>
        </pc:sldMkLst>
      </pc:sldChg>
      <pc:sldChg chg="del">
        <pc:chgData name="" userId="" providerId="" clId="Web-{D16A234F-FDD0-442E-9BC5-52FB374A8F12}" dt="2022-12-29T08:48:43.618" v="3"/>
        <pc:sldMkLst>
          <pc:docMk/>
          <pc:sldMk cId="3938138389" sldId="287"/>
        </pc:sldMkLst>
      </pc:sldChg>
      <pc:sldChg chg="del">
        <pc:chgData name="" userId="" providerId="" clId="Web-{D16A234F-FDD0-442E-9BC5-52FB374A8F12}" dt="2022-12-29T08:48:43.618" v="2"/>
        <pc:sldMkLst>
          <pc:docMk/>
          <pc:sldMk cId="548996983" sldId="288"/>
        </pc:sldMkLst>
      </pc:sldChg>
      <pc:sldChg chg="del">
        <pc:chgData name="" userId="" providerId="" clId="Web-{D16A234F-FDD0-442E-9BC5-52FB374A8F12}" dt="2022-12-29T08:48:43.618" v="1"/>
        <pc:sldMkLst>
          <pc:docMk/>
          <pc:sldMk cId="2033942658" sldId="289"/>
        </pc:sldMkLst>
      </pc:sldChg>
      <pc:sldChg chg="del">
        <pc:chgData name="" userId="" providerId="" clId="Web-{D16A234F-FDD0-442E-9BC5-52FB374A8F12}" dt="2022-12-29T08:48:43.618" v="0"/>
        <pc:sldMkLst>
          <pc:docMk/>
          <pc:sldMk cId="258129889" sldId="290"/>
        </pc:sldMkLst>
      </pc:sldChg>
    </pc:docChg>
  </pc:docChgLst>
  <pc:docChgLst>
    <pc:chgData name="Рустамова Анель" userId="d10ae045a45625cd" providerId="Windows Live" clId="Web-{D16A234F-FDD0-442E-9BC5-52FB374A8F12}"/>
    <pc:docChg chg="addSld delSld modSld sldOrd">
      <pc:chgData name="Рустамова Анель" userId="d10ae045a45625cd" providerId="Windows Live" clId="Web-{D16A234F-FDD0-442E-9BC5-52FB374A8F12}" dt="2022-12-29T09:48:09.589" v="402" actId="20577"/>
      <pc:docMkLst>
        <pc:docMk/>
      </pc:docMkLst>
      <pc:sldChg chg="modSp ord">
        <pc:chgData name="Рустамова Анель" userId="d10ae045a45625cd" providerId="Windows Live" clId="Web-{D16A234F-FDD0-442E-9BC5-52FB374A8F12}" dt="2022-12-29T08:51:42.186" v="49" actId="1076"/>
        <pc:sldMkLst>
          <pc:docMk/>
          <pc:sldMk cId="476050342" sldId="291"/>
        </pc:sldMkLst>
        <pc:spChg chg="mod">
          <ac:chgData name="Рустамова Анель" userId="d10ae045a45625cd" providerId="Windows Live" clId="Web-{D16A234F-FDD0-442E-9BC5-52FB374A8F12}" dt="2022-12-29T08:51:30.310" v="45" actId="14100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8:51:42.186" v="49" actId="1076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D16A234F-FDD0-442E-9BC5-52FB374A8F12}" dt="2022-12-29T08:49:23.291" v="3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D16A234F-FDD0-442E-9BC5-52FB374A8F12}" dt="2022-12-29T09:07:03.023" v="64" actId="1076"/>
        <pc:sldMkLst>
          <pc:docMk/>
          <pc:sldMk cId="3342557704" sldId="292"/>
        </pc:sldMkLst>
        <pc:spChg chg="del">
          <ac:chgData name="Рустамова Анель" userId="d10ae045a45625cd" providerId="Windows Live" clId="Web-{D16A234F-FDD0-442E-9BC5-52FB374A8F12}" dt="2022-12-29T09:00:47.591" v="50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01:00.185" v="57" actId="1076"/>
          <ac:spMkLst>
            <pc:docMk/>
            <pc:sldMk cId="3342557704" sldId="292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D16A234F-FDD0-442E-9BC5-52FB374A8F12}" dt="2022-12-29T09:06:57.867" v="62"/>
          <ac:spMkLst>
            <pc:docMk/>
            <pc:sldMk cId="3342557704" sldId="292"/>
            <ac:spMk id="7" creationId="{4A0BFC68-1AEB-C315-580C-BD2E752E91EB}"/>
          </ac:spMkLst>
        </pc:spChg>
        <pc:picChg chg="add del mod ord">
          <ac:chgData name="Рустамова Анель" userId="d10ae045a45625cd" providerId="Windows Live" clId="Web-{D16A234F-FDD0-442E-9BC5-52FB374A8F12}" dt="2022-12-29T09:06:33.319" v="61"/>
          <ac:picMkLst>
            <pc:docMk/>
            <pc:sldMk cId="3342557704" sldId="292"/>
            <ac:picMk id="2" creationId="{4EFA9754-F90A-2F08-99CB-F621D4A1532F}"/>
          </ac:picMkLst>
        </pc:picChg>
        <pc:picChg chg="add mod ord">
          <ac:chgData name="Рустамова Анель" userId="d10ae045a45625cd" providerId="Windows Live" clId="Web-{D16A234F-FDD0-442E-9BC5-52FB374A8F12}" dt="2022-12-29T09:07:03.023" v="64" actId="1076"/>
          <ac:picMkLst>
            <pc:docMk/>
            <pc:sldMk cId="3342557704" sldId="292"/>
            <ac:picMk id="8" creationId="{CC5C541D-7093-230E-E395-FF3BC4EA8BC6}"/>
          </ac:picMkLst>
        </pc:picChg>
      </pc:sldChg>
      <pc:sldChg chg="addSp delSp modSp">
        <pc:chgData name="Рустамова Анель" userId="d10ae045a45625cd" providerId="Windows Live" clId="Web-{D16A234F-FDD0-442E-9BC5-52FB374A8F12}" dt="2022-12-29T09:19:14.699" v="128" actId="1076"/>
        <pc:sldMkLst>
          <pc:docMk/>
          <pc:sldMk cId="2689609258" sldId="293"/>
        </pc:sldMkLst>
        <pc:spChg chg="del">
          <ac:chgData name="Рустамова Анель" userId="d10ae045a45625cd" providerId="Windows Live" clId="Web-{D16A234F-FDD0-442E-9BC5-52FB374A8F12}" dt="2022-12-29T09:17:38.603" v="7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19:14.699" v="128" actId="1076"/>
          <ac:spMkLst>
            <pc:docMk/>
            <pc:sldMk cId="2689609258" sldId="293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D16A234F-FDD0-442E-9BC5-52FB374A8F12}" dt="2022-12-29T09:18:12.666" v="82"/>
          <ac:spMkLst>
            <pc:docMk/>
            <pc:sldMk cId="2689609258" sldId="293"/>
            <ac:spMk id="7" creationId="{20FC4019-992E-747B-AA8A-5A01871F59C0}"/>
          </ac:spMkLst>
        </pc:spChg>
        <pc:picChg chg="add del mod ord">
          <ac:chgData name="Рустамова Анель" userId="d10ae045a45625cd" providerId="Windows Live" clId="Web-{D16A234F-FDD0-442E-9BC5-52FB374A8F12}" dt="2022-12-29T09:17:50.572" v="81"/>
          <ac:picMkLst>
            <pc:docMk/>
            <pc:sldMk cId="2689609258" sldId="293"/>
            <ac:picMk id="2" creationId="{97E68EAD-05DA-219B-0D47-E8927C828A0D}"/>
          </ac:picMkLst>
        </pc:picChg>
        <pc:picChg chg="add mod ord">
          <ac:chgData name="Рустамова Анель" userId="d10ae045a45625cd" providerId="Windows Live" clId="Web-{D16A234F-FDD0-442E-9BC5-52FB374A8F12}" dt="2022-12-29T09:18:24.369" v="87" actId="1076"/>
          <ac:picMkLst>
            <pc:docMk/>
            <pc:sldMk cId="2689609258" sldId="293"/>
            <ac:picMk id="8" creationId="{54A37CCC-C904-1DDF-E8CC-33C2A980B05C}"/>
          </ac:picMkLst>
        </pc:picChg>
      </pc:sldChg>
      <pc:sldChg chg="modSp">
        <pc:chgData name="Рустамова Анель" userId="d10ae045a45625cd" providerId="Windows Live" clId="Web-{D16A234F-FDD0-442E-9BC5-52FB374A8F12}" dt="2022-12-29T09:21:51.531" v="163" actId="1076"/>
        <pc:sldMkLst>
          <pc:docMk/>
          <pc:sldMk cId="1790510550" sldId="294"/>
        </pc:sldMkLst>
        <pc:spChg chg="mod">
          <ac:chgData name="Рустамова Анель" userId="d10ae045a45625cd" providerId="Windows Live" clId="Web-{D16A234F-FDD0-442E-9BC5-52FB374A8F12}" dt="2022-12-29T09:21:43.656" v="162" actId="14100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21:51.531" v="163" actId="1076"/>
          <ac:spMkLst>
            <pc:docMk/>
            <pc:sldMk cId="1790510550" sldId="294"/>
            <ac:spMk id="4" creationId="{00000000-0000-0000-0000-000000000000}"/>
          </ac:spMkLst>
        </pc:spChg>
      </pc:sldChg>
      <pc:sldChg chg="del">
        <pc:chgData name="Рустамова Анель" userId="d10ae045a45625cd" providerId="Windows Live" clId="Web-{D16A234F-FDD0-442E-9BC5-52FB374A8F12}" dt="2022-12-29T09:22:40.548" v="173"/>
        <pc:sldMkLst>
          <pc:docMk/>
          <pc:sldMk cId="1722066003" sldId="295"/>
        </pc:sldMkLst>
      </pc:sldChg>
      <pc:sldChg chg="del">
        <pc:chgData name="Рустамова Анель" userId="d10ae045a45625cd" providerId="Windows Live" clId="Web-{D16A234F-FDD0-442E-9BC5-52FB374A8F12}" dt="2022-12-29T09:22:40.548" v="172"/>
        <pc:sldMkLst>
          <pc:docMk/>
          <pc:sldMk cId="3501487680" sldId="296"/>
        </pc:sldMkLst>
      </pc:sldChg>
      <pc:sldChg chg="del">
        <pc:chgData name="Рустамова Анель" userId="d10ae045a45625cd" providerId="Windows Live" clId="Web-{D16A234F-FDD0-442E-9BC5-52FB374A8F12}" dt="2022-12-29T09:22:40.548" v="171"/>
        <pc:sldMkLst>
          <pc:docMk/>
          <pc:sldMk cId="442342179" sldId="297"/>
        </pc:sldMkLst>
      </pc:sldChg>
      <pc:sldChg chg="del">
        <pc:chgData name="Рустамова Анель" userId="d10ae045a45625cd" providerId="Windows Live" clId="Web-{D16A234F-FDD0-442E-9BC5-52FB374A8F12}" dt="2022-12-29T09:22:40.548" v="170"/>
        <pc:sldMkLst>
          <pc:docMk/>
          <pc:sldMk cId="3149757837" sldId="298"/>
        </pc:sldMkLst>
      </pc:sldChg>
      <pc:sldChg chg="del">
        <pc:chgData name="Рустамова Анель" userId="d10ae045a45625cd" providerId="Windows Live" clId="Web-{D16A234F-FDD0-442E-9BC5-52FB374A8F12}" dt="2022-12-29T09:22:40.548" v="169"/>
        <pc:sldMkLst>
          <pc:docMk/>
          <pc:sldMk cId="433200116" sldId="299"/>
        </pc:sldMkLst>
      </pc:sldChg>
      <pc:sldChg chg="del">
        <pc:chgData name="Рустамова Анель" userId="d10ae045a45625cd" providerId="Windows Live" clId="Web-{D16A234F-FDD0-442E-9BC5-52FB374A8F12}" dt="2022-12-29T09:22:40.548" v="168"/>
        <pc:sldMkLst>
          <pc:docMk/>
          <pc:sldMk cId="3723575297" sldId="300"/>
        </pc:sldMkLst>
      </pc:sldChg>
      <pc:sldChg chg="del">
        <pc:chgData name="Рустамова Анель" userId="d10ae045a45625cd" providerId="Windows Live" clId="Web-{D16A234F-FDD0-442E-9BC5-52FB374A8F12}" dt="2022-12-29T09:22:40.548" v="167"/>
        <pc:sldMkLst>
          <pc:docMk/>
          <pc:sldMk cId="69368660" sldId="301"/>
        </pc:sldMkLst>
      </pc:sldChg>
      <pc:sldChg chg="modSp">
        <pc:chgData name="Рустамова Анель" userId="d10ae045a45625cd" providerId="Windows Live" clId="Web-{D16A234F-FDD0-442E-9BC5-52FB374A8F12}" dt="2022-12-29T09:23:33.284" v="196" actId="20577"/>
        <pc:sldMkLst>
          <pc:docMk/>
          <pc:sldMk cId="907782502" sldId="302"/>
        </pc:sldMkLst>
        <pc:spChg chg="mod">
          <ac:chgData name="Рустамова Анель" userId="d10ae045a45625cd" providerId="Windows Live" clId="Web-{D16A234F-FDD0-442E-9BC5-52FB374A8F12}" dt="2022-12-29T09:23:29.002" v="194" actId="20577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23:33.284" v="196" actId="2057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D16A234F-FDD0-442E-9BC5-52FB374A8F12}" dt="2022-12-29T09:22:30.407" v="165" actId="20577"/>
          <ac:spMkLst>
            <pc:docMk/>
            <pc:sldMk cId="907782502" sldId="302"/>
            <ac:spMk id="5" creationId="{00000000-0000-0000-0000-000000000000}"/>
          </ac:spMkLst>
        </pc:spChg>
      </pc:sldChg>
      <pc:sldChg chg="del">
        <pc:chgData name="Рустамова Анель" userId="d10ae045a45625cd" providerId="Windows Live" clId="Web-{D16A234F-FDD0-442E-9BC5-52FB374A8F12}" dt="2022-12-29T09:22:42.751" v="174"/>
        <pc:sldMkLst>
          <pc:docMk/>
          <pc:sldMk cId="762729868" sldId="303"/>
        </pc:sldMkLst>
      </pc:sldChg>
      <pc:sldChg chg="add">
        <pc:chgData name="Рустамова Анель" userId="d10ae045a45625cd" providerId="Windows Live" clId="Web-{D16A234F-FDD0-442E-9BC5-52FB374A8F12}" dt="2022-12-29T08:49:05.416" v="0"/>
        <pc:sldMkLst>
          <pc:docMk/>
          <pc:sldMk cId="1088227303" sldId="304"/>
        </pc:sldMkLst>
      </pc:sldChg>
      <pc:sldChg chg="addSp delSp modSp add replId">
        <pc:chgData name="Рустамова Анель" userId="d10ae045a45625cd" providerId="Windows Live" clId="Web-{D16A234F-FDD0-442E-9BC5-52FB374A8F12}" dt="2022-12-29T09:15:42.537" v="76" actId="1076"/>
        <pc:sldMkLst>
          <pc:docMk/>
          <pc:sldMk cId="2892473375" sldId="305"/>
        </pc:sldMkLst>
        <pc:spChg chg="add del mod">
          <ac:chgData name="Рустамова Анель" userId="d10ae045a45625cd" providerId="Windows Live" clId="Web-{D16A234F-FDD0-442E-9BC5-52FB374A8F12}" dt="2022-12-29T09:13:10.205" v="69"/>
          <ac:spMkLst>
            <pc:docMk/>
            <pc:sldMk cId="2892473375" sldId="305"/>
            <ac:spMk id="3" creationId="{1A46A689-6852-5DF4-B6C6-5ADE90FA3033}"/>
          </ac:spMkLst>
        </pc:spChg>
        <pc:spChg chg="add del mod">
          <ac:chgData name="Рустамова Анель" userId="d10ae045a45625cd" providerId="Windows Live" clId="Web-{D16A234F-FDD0-442E-9BC5-52FB374A8F12}" dt="2022-12-29T09:15:36.959" v="74"/>
          <ac:spMkLst>
            <pc:docMk/>
            <pc:sldMk cId="2892473375" sldId="305"/>
            <ac:spMk id="9" creationId="{1A7DF20D-9E86-222D-ABB6-5D054F52D72A}"/>
          </ac:spMkLst>
        </pc:spChg>
        <pc:picChg chg="add del mod ord">
          <ac:chgData name="Рустамова Анель" userId="d10ae045a45625cd" providerId="Windows Live" clId="Web-{D16A234F-FDD0-442E-9BC5-52FB374A8F12}" dt="2022-12-29T09:13:39.878" v="73"/>
          <ac:picMkLst>
            <pc:docMk/>
            <pc:sldMk cId="2892473375" sldId="305"/>
            <ac:picMk id="6" creationId="{6092746D-986A-5A5F-46C1-825174C2A8E6}"/>
          </ac:picMkLst>
        </pc:picChg>
        <pc:picChg chg="del">
          <ac:chgData name="Рустамова Анель" userId="d10ae045a45625cd" providerId="Windows Live" clId="Web-{D16A234F-FDD0-442E-9BC5-52FB374A8F12}" dt="2022-12-29T09:13:08.283" v="68"/>
          <ac:picMkLst>
            <pc:docMk/>
            <pc:sldMk cId="2892473375" sldId="305"/>
            <ac:picMk id="8" creationId="{CC5C541D-7093-230E-E395-FF3BC4EA8BC6}"/>
          </ac:picMkLst>
        </pc:picChg>
        <pc:picChg chg="add mod ord">
          <ac:chgData name="Рустамова Анель" userId="d10ae045a45625cd" providerId="Windows Live" clId="Web-{D16A234F-FDD0-442E-9BC5-52FB374A8F12}" dt="2022-12-29T09:15:42.537" v="76" actId="1076"/>
          <ac:picMkLst>
            <pc:docMk/>
            <pc:sldMk cId="2892473375" sldId="305"/>
            <ac:picMk id="10" creationId="{4E833A2F-8C0D-332C-1A80-00BC834140EB}"/>
          </ac:picMkLst>
        </pc:picChg>
      </pc:sldChg>
      <pc:sldChg chg="addSp delSp modSp add replId">
        <pc:chgData name="Рустамова Анель" userId="d10ae045a45625cd" providerId="Windows Live" clId="Web-{D16A234F-FDD0-442E-9BC5-52FB374A8F12}" dt="2022-12-29T09:29:24.480" v="261" actId="20577"/>
        <pc:sldMkLst>
          <pc:docMk/>
          <pc:sldMk cId="483222319" sldId="306"/>
        </pc:sldMkLst>
        <pc:spChg chg="del">
          <ac:chgData name="Рустамова Анель" userId="d10ae045a45625cd" providerId="Windows Live" clId="Web-{D16A234F-FDD0-442E-9BC5-52FB374A8F12}" dt="2022-12-29T09:24:02.144" v="204"/>
          <ac:spMkLst>
            <pc:docMk/>
            <pc:sldMk cId="483222319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29:24.480" v="261" actId="20577"/>
          <ac:spMkLst>
            <pc:docMk/>
            <pc:sldMk cId="483222319" sldId="306"/>
            <ac:spMk id="4" creationId="{00000000-0000-0000-0000-000000000000}"/>
          </ac:spMkLst>
        </pc:spChg>
        <pc:spChg chg="del mod">
          <ac:chgData name="Рустамова Анель" userId="d10ae045a45625cd" providerId="Windows Live" clId="Web-{D16A234F-FDD0-442E-9BC5-52FB374A8F12}" dt="2022-12-29T09:24:13.628" v="208"/>
          <ac:spMkLst>
            <pc:docMk/>
            <pc:sldMk cId="483222319" sldId="306"/>
            <ac:spMk id="5" creationId="{00000000-0000-0000-0000-000000000000}"/>
          </ac:spMkLst>
        </pc:spChg>
        <pc:picChg chg="add mod">
          <ac:chgData name="Рустамова Анель" userId="d10ae045a45625cd" providerId="Windows Live" clId="Web-{D16A234F-FDD0-442E-9BC5-52FB374A8F12}" dt="2022-12-29T09:28:40.307" v="233" actId="1076"/>
          <ac:picMkLst>
            <pc:docMk/>
            <pc:sldMk cId="483222319" sldId="306"/>
            <ac:picMk id="2" creationId="{CAE0B5A4-C339-F56F-CEB5-386B7A3217B8}"/>
          </ac:picMkLst>
        </pc:picChg>
      </pc:sldChg>
      <pc:sldChg chg="addSp delSp modSp add replId">
        <pc:chgData name="Рустамова Анель" userId="d10ae045a45625cd" providerId="Windows Live" clId="Web-{D16A234F-FDD0-442E-9BC5-52FB374A8F12}" dt="2022-12-29T09:37:26.556" v="362" actId="14100"/>
        <pc:sldMkLst>
          <pc:docMk/>
          <pc:sldMk cId="3583266831" sldId="307"/>
        </pc:sldMkLst>
        <pc:spChg chg="del">
          <ac:chgData name="Рустамова Анель" userId="d10ae045a45625cd" providerId="Windows Live" clId="Web-{D16A234F-FDD0-442E-9BC5-52FB374A8F12}" dt="2022-12-29T09:29:58.559" v="262"/>
          <ac:spMkLst>
            <pc:docMk/>
            <pc:sldMk cId="3583266831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35:53.631" v="358" actId="20577"/>
          <ac:spMkLst>
            <pc:docMk/>
            <pc:sldMk cId="3583266831" sldId="307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D16A234F-FDD0-442E-9BC5-52FB374A8F12}" dt="2022-12-29T09:30:00.794" v="263"/>
          <ac:spMkLst>
            <pc:docMk/>
            <pc:sldMk cId="3583266831" sldId="307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D16A234F-FDD0-442E-9BC5-52FB374A8F12}" dt="2022-12-29T09:30:03.966" v="265"/>
          <ac:spMkLst>
            <pc:docMk/>
            <pc:sldMk cId="3583266831" sldId="307"/>
            <ac:spMk id="6" creationId="{0A1EAC86-5E39-C6FF-0C29-CD99B2707D99}"/>
          </ac:spMkLst>
        </pc:spChg>
        <pc:picChg chg="add mod">
          <ac:chgData name="Рустамова Анель" userId="d10ae045a45625cd" providerId="Windows Live" clId="Web-{D16A234F-FDD0-442E-9BC5-52FB374A8F12}" dt="2022-12-29T09:37:26.556" v="362" actId="14100"/>
          <ac:picMkLst>
            <pc:docMk/>
            <pc:sldMk cId="3583266831" sldId="307"/>
            <ac:picMk id="7" creationId="{79036EFA-8319-8E30-10C8-895FCC8CAA48}"/>
          </ac:picMkLst>
        </pc:picChg>
      </pc:sldChg>
      <pc:sldChg chg="addSp delSp modSp add replId">
        <pc:chgData name="Рустамова Анель" userId="d10ae045a45625cd" providerId="Windows Live" clId="Web-{D16A234F-FDD0-442E-9BC5-52FB374A8F12}" dt="2022-12-29T09:42:05.423" v="400" actId="14100"/>
        <pc:sldMkLst>
          <pc:docMk/>
          <pc:sldMk cId="652817291" sldId="308"/>
        </pc:sldMkLst>
        <pc:spChg chg="del">
          <ac:chgData name="Рустамова Анель" userId="d10ae045a45625cd" providerId="Windows Live" clId="Web-{D16A234F-FDD0-442E-9BC5-52FB374A8F12}" dt="2022-12-29T09:41:22.406" v="363"/>
          <ac:spMkLst>
            <pc:docMk/>
            <pc:sldMk cId="652817291" sldId="30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D16A234F-FDD0-442E-9BC5-52FB374A8F12}" dt="2022-12-29T09:41:55.985" v="397" actId="20577"/>
          <ac:spMkLst>
            <pc:docMk/>
            <pc:sldMk cId="652817291" sldId="308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D16A234F-FDD0-442E-9BC5-52FB374A8F12}" dt="2022-12-29T09:42:05.423" v="400" actId="14100"/>
          <ac:picMkLst>
            <pc:docMk/>
            <pc:sldMk cId="652817291" sldId="308"/>
            <ac:picMk id="2" creationId="{D91D2055-B55A-FD75-F417-070A0C3C25E4}"/>
          </ac:picMkLst>
        </pc:picChg>
      </pc:sldChg>
      <pc:sldChg chg="modSp add replId">
        <pc:chgData name="Рустамова Анель" userId="d10ae045a45625cd" providerId="Windows Live" clId="Web-{D16A234F-FDD0-442E-9BC5-52FB374A8F12}" dt="2022-12-29T09:48:09.589" v="402" actId="20577"/>
        <pc:sldMkLst>
          <pc:docMk/>
          <pc:sldMk cId="647067738" sldId="309"/>
        </pc:sldMkLst>
        <pc:spChg chg="mod">
          <ac:chgData name="Рустамова Анель" userId="d10ae045a45625cd" providerId="Windows Live" clId="Web-{D16A234F-FDD0-442E-9BC5-52FB374A8F12}" dt="2022-12-29T09:48:09.589" v="402" actId="20577"/>
          <ac:spMkLst>
            <pc:docMk/>
            <pc:sldMk cId="647067738" sldId="309"/>
            <ac:spMk id="3" creationId="{DFEAE540-0205-B24F-BB0E-BE9C26463EA8}"/>
          </ac:spMkLst>
        </pc:spChg>
      </pc:sldChg>
      <pc:sldChg chg="add replId">
        <pc:chgData name="Рустамова Анель" userId="d10ae045a45625cd" providerId="Windows Live" clId="Web-{D16A234F-FDD0-442E-9BC5-52FB374A8F12}" dt="2022-12-29T09:22:47.501" v="179"/>
        <pc:sldMkLst>
          <pc:docMk/>
          <pc:sldMk cId="3798182398" sldId="310"/>
        </pc:sldMkLst>
      </pc:sldChg>
      <pc:sldChg chg="add replId">
        <pc:chgData name="Рустамова Анель" userId="d10ae045a45625cd" providerId="Windows Live" clId="Web-{D16A234F-FDD0-442E-9BC5-52FB374A8F12}" dt="2022-12-29T09:22:48.548" v="180"/>
        <pc:sldMkLst>
          <pc:docMk/>
          <pc:sldMk cId="2944017743" sldId="311"/>
        </pc:sldMkLst>
      </pc:sldChg>
      <pc:sldChg chg="add replId">
        <pc:chgData name="Рустамова Анель" userId="d10ae045a45625cd" providerId="Windows Live" clId="Web-{D16A234F-FDD0-442E-9BC5-52FB374A8F12}" dt="2022-12-29T09:22:48.626" v="181"/>
        <pc:sldMkLst>
          <pc:docMk/>
          <pc:sldMk cId="504346886" sldId="312"/>
        </pc:sldMkLst>
      </pc:sldChg>
      <pc:sldChg chg="add replId">
        <pc:chgData name="Рустамова Анель" userId="d10ae045a45625cd" providerId="Windows Live" clId="Web-{D16A234F-FDD0-442E-9BC5-52FB374A8F12}" dt="2022-12-29T09:22:48.704" v="182"/>
        <pc:sldMkLst>
          <pc:docMk/>
          <pc:sldMk cId="949532799" sldId="313"/>
        </pc:sldMkLst>
      </pc:sldChg>
      <pc:sldChg chg="add replId">
        <pc:chgData name="Рустамова Анель" userId="d10ae045a45625cd" providerId="Windows Live" clId="Web-{D16A234F-FDD0-442E-9BC5-52FB374A8F12}" dt="2022-12-29T09:22:49.454" v="183"/>
        <pc:sldMkLst>
          <pc:docMk/>
          <pc:sldMk cId="3551434069" sldId="314"/>
        </pc:sldMkLst>
      </pc:sldChg>
      <pc:sldChg chg="add replId">
        <pc:chgData name="Рустамова Анель" userId="d10ae045a45625cd" providerId="Windows Live" clId="Web-{D16A234F-FDD0-442E-9BC5-52FB374A8F12}" dt="2022-12-29T09:22:49.532" v="184"/>
        <pc:sldMkLst>
          <pc:docMk/>
          <pc:sldMk cId="2848529450" sldId="315"/>
        </pc:sldMkLst>
      </pc:sldChg>
      <pc:sldChg chg="add replId">
        <pc:chgData name="Рустамова Анель" userId="d10ae045a45625cd" providerId="Windows Live" clId="Web-{D16A234F-FDD0-442E-9BC5-52FB374A8F12}" dt="2022-12-29T09:22:49.986" v="185"/>
        <pc:sldMkLst>
          <pc:docMk/>
          <pc:sldMk cId="2648322840" sldId="316"/>
        </pc:sldMkLst>
      </pc:sldChg>
      <pc:sldChg chg="add replId">
        <pc:chgData name="Рустамова Анель" userId="d10ae045a45625cd" providerId="Windows Live" clId="Web-{D16A234F-FDD0-442E-9BC5-52FB374A8F12}" dt="2022-12-29T09:22:50.501" v="186"/>
        <pc:sldMkLst>
          <pc:docMk/>
          <pc:sldMk cId="2588506481" sldId="317"/>
        </pc:sldMkLst>
      </pc:sldChg>
      <pc:sldChg chg="add replId">
        <pc:chgData name="Рустамова Анель" userId="d10ae045a45625cd" providerId="Windows Live" clId="Web-{D16A234F-FDD0-442E-9BC5-52FB374A8F12}" dt="2022-12-29T09:22:51.204" v="187"/>
        <pc:sldMkLst>
          <pc:docMk/>
          <pc:sldMk cId="318879095" sldId="318"/>
        </pc:sldMkLst>
      </pc:sldChg>
      <pc:sldChg chg="add replId">
        <pc:chgData name="Рустамова Анель" userId="d10ae045a45625cd" providerId="Windows Live" clId="Web-{D16A234F-FDD0-442E-9BC5-52FB374A8F12}" dt="2022-12-29T09:22:51.970" v="188"/>
        <pc:sldMkLst>
          <pc:docMk/>
          <pc:sldMk cId="1575159520" sldId="319"/>
        </pc:sldMkLst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270870"/>
            <a:ext cx="7402484" cy="1560477"/>
          </a:xfrm>
        </p:spPr>
        <p:txBody>
          <a:bodyPr>
            <a:normAutofit/>
          </a:bodyPr>
          <a:lstStyle/>
          <a:p>
            <a:r>
              <a:rPr lang="ru-RU" sz="5400" dirty="0"/>
              <a:t>События, </a:t>
            </a:r>
            <a:r>
              <a:rPr lang="en-US" sz="5400" dirty="0"/>
              <a:t>DOM</a:t>
            </a:r>
            <a:endParaRPr lang="en-GB" sz="54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4A846805-36CD-D82F-659E-FDD97D65FB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№6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706563"/>
          </a:xfrm>
        </p:spPr>
        <p:txBody>
          <a:bodyPr>
            <a:normAutofit/>
          </a:bodyPr>
          <a:lstStyle/>
          <a:p>
            <a:pPr algn="ctr"/>
            <a:r>
              <a:rPr lang="ru-RU" sz="3200" cap="all" dirty="0">
                <a:latin typeface="+mn-lt"/>
                <a:cs typeface="Calibri"/>
              </a:rPr>
              <a:t>Второй СПОСОБ ОПРЕДЕЛИТЬ </a:t>
            </a:r>
            <a:br>
              <a:rPr lang="ru-RU" sz="3200" cap="all" dirty="0">
                <a:latin typeface="+mn-lt"/>
                <a:cs typeface="Calibri"/>
              </a:rPr>
            </a:br>
            <a:r>
              <a:rPr lang="ru-RU" sz="3200" dirty="0">
                <a:latin typeface="+mn-lt"/>
                <a:cs typeface="Calibri"/>
              </a:rPr>
              <a:t>Обработчик — это обратиться к элементу и указать анонимную функцию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9036EFA-8319-8E30-10C8-895FCC8C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985"/>
            <a:ext cx="12192000" cy="22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6303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cap="all" dirty="0">
                <a:latin typeface="+mn-lt"/>
                <a:cs typeface="Calibri"/>
              </a:rPr>
              <a:t>Третий СПОСОБ ОПРЕДЕЛИТЬ </a:t>
            </a:r>
            <a:br>
              <a:rPr lang="ru-RU" sz="2800" cap="all" dirty="0">
                <a:latin typeface="Times New Roman"/>
                <a:cs typeface="Calibri"/>
              </a:rPr>
            </a:br>
            <a:r>
              <a:rPr lang="ru-RU" sz="3200" dirty="0">
                <a:latin typeface="+mn-lt"/>
                <a:cs typeface="Calibri"/>
              </a:rPr>
              <a:t>Обработчик — это обратиться к элементу и</a:t>
            </a:r>
            <a:br>
              <a:rPr lang="ru-RU" sz="3200" dirty="0">
                <a:latin typeface="+mn-lt"/>
                <a:cs typeface="Calibri"/>
              </a:rPr>
            </a:br>
            <a:r>
              <a:rPr lang="ru-RU" sz="3200" dirty="0">
                <a:latin typeface="+mn-lt"/>
                <a:cs typeface="Calibri"/>
              </a:rPr>
              <a:t>повесить на него событие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D91D2055-B55A-FD75-F417-070A0C3C2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79" y="2052841"/>
            <a:ext cx="12144375" cy="3190875"/>
          </a:xfrm>
        </p:spPr>
      </p:pic>
    </p:spTree>
    <p:extLst>
      <p:ext uri="{BB962C8B-B14F-4D97-AF65-F5344CB8AC3E}">
        <p14:creationId xmlns:p14="http://schemas.microsoft.com/office/powerpoint/2010/main" val="65281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923925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Нельзя смешивать несколько способов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64" y="2249488"/>
            <a:ext cx="11202210" cy="3123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/>
              </a:rPr>
              <a:t> Если определить обработчик в HTML теге, а затем в скриптовой части снова указать функцию для того же события, то новое значение будет использовано вместо старого. Другими словами, новое тело обработчика сотрет старое и займет его место.</a:t>
            </a:r>
            <a:endParaRPr lang="en-GB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70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Calibri"/>
              </a:rPr>
              <a:t>Объект EVENT и его свойства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336E6F3-8D97-C075-17FA-DEEECBF94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554" y="2229053"/>
            <a:ext cx="11820525" cy="2295525"/>
          </a:xfrm>
        </p:spPr>
      </p:pic>
    </p:spTree>
    <p:extLst>
      <p:ext uri="{BB962C8B-B14F-4D97-AF65-F5344CB8AC3E}">
        <p14:creationId xmlns:p14="http://schemas.microsoft.com/office/powerpoint/2010/main" val="37981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Bookman Old Style"/>
            </a:endParaRPr>
          </a:p>
          <a:p>
            <a:endParaRPr lang="ru-RU" dirty="0">
              <a:latin typeface="Bookman Old Style"/>
            </a:endParaRPr>
          </a:p>
        </p:txBody>
      </p:sp>
      <p:pic>
        <p:nvPicPr>
          <p:cNvPr id="2" name="Picture 5" descr="Timeline&#10;&#10;Description automatically generated">
            <a:extLst>
              <a:ext uri="{FF2B5EF4-FFF2-40B4-BE49-F238E27FC236}">
                <a16:creationId xmlns:a16="http://schemas.microsoft.com/office/drawing/2014/main" id="{46B360F3-9433-D5B8-D1C0-29D3CED6E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051" r="-228" b="4264"/>
          <a:stretch/>
        </p:blipFill>
        <p:spPr>
          <a:xfrm>
            <a:off x="2432575" y="33744"/>
            <a:ext cx="6994518" cy="6819536"/>
          </a:xfrm>
        </p:spPr>
      </p:pic>
    </p:spTree>
    <p:extLst>
      <p:ext uri="{BB962C8B-B14F-4D97-AF65-F5344CB8AC3E}">
        <p14:creationId xmlns:p14="http://schemas.microsoft.com/office/powerpoint/2010/main" val="294401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Bookman Old Style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Bookman Old Style"/>
            </a:endParaRPr>
          </a:p>
          <a:p>
            <a:endParaRPr lang="ru-RU" dirty="0">
              <a:latin typeface="Bookman Old Style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D4014D86-DCC8-2E84-0420-B09A45119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43278" y="-4356"/>
            <a:ext cx="8011201" cy="6857594"/>
          </a:xfrm>
        </p:spPr>
      </p:pic>
    </p:spTree>
    <p:extLst>
      <p:ext uri="{BB962C8B-B14F-4D97-AF65-F5344CB8AC3E}">
        <p14:creationId xmlns:p14="http://schemas.microsoft.com/office/powerpoint/2010/main" val="50434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Bookman Old Style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Bookman Old Style"/>
            </a:endParaRPr>
          </a:p>
          <a:p>
            <a:endParaRPr lang="ru-RU" dirty="0">
              <a:latin typeface="Bookman Old Style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97F2C941-C96A-F81F-F4C4-70394BF8D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8018" y="24015"/>
            <a:ext cx="9132473" cy="6809969"/>
          </a:xfrm>
        </p:spPr>
      </p:pic>
    </p:spTree>
    <p:extLst>
      <p:ext uri="{BB962C8B-B14F-4D97-AF65-F5344CB8AC3E}">
        <p14:creationId xmlns:p14="http://schemas.microsoft.com/office/powerpoint/2010/main" val="94953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56368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Calibri"/>
              </a:rPr>
              <a:t>В следующей таблице приводится описание основных событий интерфейса пользователя.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779BEC-065B-935A-893C-2F54B76457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0991375"/>
              </p:ext>
            </p:extLst>
          </p:nvPr>
        </p:nvGraphicFramePr>
        <p:xfrm>
          <a:off x="457200" y="1971675"/>
          <a:ext cx="11166172" cy="462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086">
                  <a:extLst>
                    <a:ext uri="{9D8B030D-6E8A-4147-A177-3AD203B41FA5}">
                      <a16:colId xmlns:a16="http://schemas.microsoft.com/office/drawing/2014/main" val="1797318416"/>
                    </a:ext>
                  </a:extLst>
                </a:gridCol>
                <a:gridCol w="5583086">
                  <a:extLst>
                    <a:ext uri="{9D8B030D-6E8A-4147-A177-3AD203B41FA5}">
                      <a16:colId xmlns:a16="http://schemas.microsoft.com/office/drawing/2014/main" val="1824526430"/>
                    </a:ext>
                  </a:extLst>
                </a:gridCol>
              </a:tblGrid>
              <a:tr h="462943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auxclick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Щелчок дополнительной кнопки мыши (если есть)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click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Щелчок левой кнопкой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dblclick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Двойной щелчок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Mousedown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Нажата кнопка мыши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keydown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Нажата кнопка клавиатуры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blur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Элемент потерял фокус ввода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Focus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Элемент получил фокус ввода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Wheel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Повернуто колесо мыши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Focusin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Посылается перед получением фокуса 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GB" sz="28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Focusout</a:t>
                      </a:r>
                      <a:r>
                        <a:rPr lang="en-GB" sz="28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ru-RU" sz="2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Посылается перед потерей фокуса</a:t>
                      </a:r>
                      <a:r>
                        <a:rPr lang="ru-RU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ru-RU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2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3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Bookman Old Style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Bookman Old Style"/>
            </a:endParaRPr>
          </a:p>
          <a:p>
            <a:endParaRPr lang="ru-RU" dirty="0">
              <a:latin typeface="Bookman Old Style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B3500E03-EA5C-7C3E-5A64-15B3D10B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5206" y="0"/>
            <a:ext cx="9901587" cy="6867119"/>
          </a:xfrm>
        </p:spPr>
      </p:pic>
    </p:spTree>
    <p:extLst>
      <p:ext uri="{BB962C8B-B14F-4D97-AF65-F5344CB8AC3E}">
        <p14:creationId xmlns:p14="http://schemas.microsoft.com/office/powerpoint/2010/main" val="284852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324257"/>
            <a:ext cx="11196637" cy="1325563"/>
          </a:xfrm>
        </p:spPr>
        <p:txBody>
          <a:bodyPr/>
          <a:lstStyle/>
          <a:p>
            <a:r>
              <a:rPr lang="ru-RU" dirty="0">
                <a:latin typeface="+mn-lt"/>
                <a:cs typeface="Calibri"/>
              </a:rPr>
              <a:t>ВОПРОСЫ</a:t>
            </a:r>
            <a:r>
              <a:rPr lang="ru-RU" dirty="0">
                <a:latin typeface="Times New Roman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83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6D95C-0A7A-4A7C-3530-7CBC8887975B}"/>
              </a:ext>
            </a:extLst>
          </p:cNvPr>
          <p:cNvSpPr>
            <a:spLocks noGrp="1"/>
          </p:cNvSpPr>
          <p:nvPr/>
        </p:nvSpPr>
        <p:spPr bwMode="blackWhite">
          <a:xfrm>
            <a:off x="2249697" y="653194"/>
            <a:ext cx="2191111" cy="63950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2"/>
                </a:solidFill>
                <a:latin typeface="+mn-lt"/>
                <a:cs typeface="Calibri"/>
              </a:rPr>
              <a:t>BOM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213B130-5BD6-5FCA-6E43-FC1281BA4350}"/>
              </a:ext>
            </a:extLst>
          </p:cNvPr>
          <p:cNvSpPr>
            <a:spLocks noGrp="1"/>
          </p:cNvSpPr>
          <p:nvPr/>
        </p:nvSpPr>
        <p:spPr>
          <a:xfrm>
            <a:off x="6452986" y="1736725"/>
            <a:ext cx="5291810" cy="46699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+mn-lt"/>
                <a:cs typeface="Calibri"/>
              </a:rPr>
              <a:t>Самый фундаментальный объект DOM - это документ.</a:t>
            </a:r>
            <a:endParaRPr lang="ru-RU" dirty="0">
              <a:latin typeface="+mn-lt"/>
              <a:cs typeface="Times New Roman"/>
            </a:endParaRPr>
          </a:p>
          <a:p>
            <a:r>
              <a:rPr lang="ru-RU" dirty="0">
                <a:latin typeface="+mn-lt"/>
                <a:cs typeface="Calibri"/>
              </a:rPr>
              <a:t> Под документом здесь понимается веб-страница, которая представляет собой </a:t>
            </a:r>
            <a:r>
              <a:rPr lang="ru-RU" dirty="0" err="1">
                <a:latin typeface="+mn-lt"/>
                <a:cs typeface="Calibri"/>
              </a:rPr>
              <a:t>html</a:t>
            </a:r>
            <a:r>
              <a:rPr lang="ru-RU" dirty="0">
                <a:latin typeface="+mn-lt"/>
                <a:cs typeface="Calibri"/>
              </a:rPr>
              <a:t>-документ. </a:t>
            </a:r>
            <a:endParaRPr lang="ru-RU" dirty="0">
              <a:latin typeface="+mn-lt"/>
              <a:cs typeface="Calibri" panose="020F0502020204030204" pitchFamily="34" charset="0"/>
            </a:endParaRPr>
          </a:p>
          <a:p>
            <a:r>
              <a:rPr lang="ru-RU" dirty="0">
                <a:latin typeface="+mn-lt"/>
                <a:cs typeface="Calibri"/>
              </a:rPr>
              <a:t>DOM не имеет ничего общего с браузером. </a:t>
            </a:r>
          </a:p>
          <a:p>
            <a:r>
              <a:rPr lang="ru-RU" dirty="0">
                <a:latin typeface="+mn-lt"/>
                <a:cs typeface="Calibri"/>
              </a:rPr>
              <a:t>Его интересует содержимое самой веб-страницы. 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725C40C-7E97-BB9A-55C7-75E28CFB7FAE}"/>
              </a:ext>
            </a:extLst>
          </p:cNvPr>
          <p:cNvSpPr txBox="1"/>
          <p:nvPr/>
        </p:nvSpPr>
        <p:spPr>
          <a:xfrm>
            <a:off x="475263" y="1736725"/>
            <a:ext cx="5739978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ea typeface="+mn-lt"/>
                <a:cs typeface="+mn-lt"/>
              </a:rPr>
              <a:t>Основным объектом спецификации является объект окна. </a:t>
            </a:r>
            <a:endParaRPr lang="ru-RU" sz="2000" dirty="0">
              <a:ea typeface="+mn-lt"/>
              <a:cs typeface="+mn-lt"/>
            </a:endParaRPr>
          </a:p>
          <a:p>
            <a:pPr algn="ctr"/>
            <a:r>
              <a:rPr lang="ru-RU" sz="2000" dirty="0">
                <a:ea typeface="+mn-lt"/>
                <a:cs typeface="+mn-lt"/>
              </a:rPr>
              <a:t>Многие вещи в браузере можно контролировать с помощью </a:t>
            </a:r>
            <a:r>
              <a:rPr lang="ru-RU" sz="2000" b="1" dirty="0" err="1">
                <a:ea typeface="+mn-lt"/>
                <a:cs typeface="+mn-lt"/>
              </a:rPr>
              <a:t>javascript</a:t>
            </a:r>
            <a:r>
              <a:rPr lang="ru-RU" sz="2000" dirty="0">
                <a:ea typeface="+mn-lt"/>
                <a:cs typeface="+mn-lt"/>
              </a:rPr>
              <a:t>, например, открытие окон, открытие вкладок, закрытие страниц, избранное и т. Д. </a:t>
            </a:r>
          </a:p>
          <a:p>
            <a:pPr algn="ctr"/>
            <a:r>
              <a:rPr lang="ru-RU" sz="2000" dirty="0">
                <a:ea typeface="+mn-lt"/>
                <a:cs typeface="+mn-lt"/>
              </a:rPr>
              <a:t>Эти функции не имеют ничего общего с веб-контентом. Поскольку стандарта нет, разные браузеры могут реализовывать одну и ту же функцию по-разному.</a:t>
            </a:r>
            <a:endParaRPr lang="ru-RU" sz="2000" dirty="0">
              <a:cs typeface="Times New Roman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87F168-0C53-78D0-5DEB-85EBFA45345D}"/>
              </a:ext>
            </a:extLst>
          </p:cNvPr>
          <p:cNvSpPr txBox="1">
            <a:spLocks/>
          </p:cNvSpPr>
          <p:nvPr/>
        </p:nvSpPr>
        <p:spPr bwMode="blackWhite">
          <a:xfrm>
            <a:off x="8003336" y="656968"/>
            <a:ext cx="2191111" cy="63950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Calibri"/>
              </a:rPr>
              <a:t>  </a:t>
            </a:r>
            <a:r>
              <a:rPr lang="ru-RU" sz="4000" cap="all" spc="200" dirty="0">
                <a:solidFill>
                  <a:schemeClr val="tx2"/>
                </a:solidFill>
                <a:ea typeface="+mj-ea"/>
                <a:cs typeface="Calibri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08822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381250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ПРАКТИКА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50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6887" y="609600"/>
            <a:ext cx="11196637" cy="69691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DOM – DOCUMENT OBJECT MODEL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" y="1529169"/>
            <a:ext cx="11196637" cy="46477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ru-RU" dirty="0">
                <a:ea typeface="+mn-lt"/>
                <a:cs typeface="+mn-lt"/>
              </a:rPr>
              <a:t>Значения объектов DOM хранятся как</a:t>
            </a:r>
            <a:r>
              <a:rPr lang="ru-RU" dirty="0">
                <a:cs typeface="Times New Roman"/>
              </a:rPr>
              <a:t> структура кода HTML.</a:t>
            </a:r>
            <a:endParaRPr lang="en-US" dirty="0">
              <a:ea typeface="+mn-lt"/>
              <a:cs typeface="Times New Roman"/>
            </a:endParaRPr>
          </a:p>
          <a:p>
            <a:pPr marL="228600" indent="-228600"/>
            <a:endParaRPr lang="ru-RU" dirty="0">
              <a:ea typeface="+mn-lt"/>
              <a:cs typeface="+mn-lt"/>
            </a:endParaRPr>
          </a:p>
          <a:p>
            <a:pPr marL="228600" indent="-228600"/>
            <a:r>
              <a:rPr lang="ru-RU" dirty="0">
                <a:cs typeface="Times New Roman"/>
              </a:rPr>
              <a:t>Корневой (самый первый) элемент документа находится в объекте «</a:t>
            </a:r>
            <a:r>
              <a:rPr lang="ru-RU" b="1" dirty="0" err="1">
                <a:cs typeface="Times New Roman"/>
              </a:rPr>
              <a:t>documentElement</a:t>
            </a:r>
            <a:r>
              <a:rPr lang="ru-RU" dirty="0">
                <a:cs typeface="Times New Roman"/>
              </a:rPr>
              <a:t>» главного объекта модели «</a:t>
            </a:r>
            <a:r>
              <a:rPr lang="ru-RU" b="1" dirty="0" err="1">
                <a:cs typeface="Times New Roman"/>
              </a:rPr>
              <a:t>document</a:t>
            </a:r>
            <a:r>
              <a:rPr lang="ru-RU" dirty="0">
                <a:cs typeface="Times New Roman"/>
              </a:rPr>
              <a:t>». </a:t>
            </a:r>
            <a:endParaRPr lang="en-US" dirty="0">
              <a:ea typeface="+mn-lt"/>
              <a:cs typeface="Times New Roman"/>
            </a:endParaRPr>
          </a:p>
          <a:p>
            <a:pPr marL="228600" indent="-228600"/>
            <a:endParaRPr lang="ru-RU" dirty="0">
              <a:ea typeface="+mn-lt"/>
              <a:cs typeface="+mn-lt"/>
            </a:endParaRPr>
          </a:p>
          <a:p>
            <a:pPr marL="228600" indent="-228600"/>
            <a:r>
              <a:rPr lang="ru-RU" dirty="0">
                <a:cs typeface="Times New Roman"/>
              </a:rPr>
              <a:t>То есть полное имя «</a:t>
            </a:r>
            <a:r>
              <a:rPr lang="ru-RU" b="1" dirty="0" err="1">
                <a:cs typeface="Times New Roman"/>
              </a:rPr>
              <a:t>document</a:t>
            </a:r>
            <a:r>
              <a:rPr lang="ru-RU" dirty="0">
                <a:cs typeface="Times New Roman"/>
              </a:rPr>
              <a:t>»</a:t>
            </a:r>
            <a:endParaRPr lang="ru-RU" dirty="0">
              <a:ea typeface="+mn-lt"/>
              <a:cs typeface="Times New Roman"/>
            </a:endParaRPr>
          </a:p>
          <a:p>
            <a:pPr marL="228600" indent="-228600"/>
            <a:endParaRPr lang="ru-RU" dirty="0">
              <a:ea typeface="+mn-lt"/>
              <a:cs typeface="+mn-lt"/>
            </a:endParaRPr>
          </a:p>
          <a:p>
            <a:pPr marL="228600" indent="-228600"/>
            <a:r>
              <a:rPr lang="ru-RU" dirty="0">
                <a:ea typeface="+mn-lt"/>
                <a:cs typeface="+mn-lt"/>
              </a:rPr>
              <a:t>Через это имя мы будем обращаться к элементам.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0662" y="20955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Пишем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C5C541D-7093-230E-E395-FF3BC4EA8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013" y="1637910"/>
            <a:ext cx="10941049" cy="4287130"/>
          </a:xfrm>
        </p:spPr>
      </p:pic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0662" y="20955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Пишем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E833A2F-8C0D-332C-1A80-00BC83414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490" y="1736725"/>
            <a:ext cx="11655424" cy="3170160"/>
          </a:xfrm>
        </p:spPr>
      </p:pic>
    </p:spTree>
    <p:extLst>
      <p:ext uri="{BB962C8B-B14F-4D97-AF65-F5344CB8AC3E}">
        <p14:creationId xmlns:p14="http://schemas.microsoft.com/office/powerpoint/2010/main" val="289247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442364"/>
            <a:ext cx="11160124" cy="1925638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  <a:cs typeface="Calibri"/>
              </a:rPr>
              <a:t>Также можно в цикле пробежаться по массиву</a:t>
            </a:r>
            <a:endParaRPr lang="en-US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4A37CCC-C904-1DDF-E8CC-33C2A980B0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975" y="2999279"/>
            <a:ext cx="11769724" cy="1924654"/>
          </a:xfrm>
        </p:spPr>
      </p:pic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057275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Дополнительно можете почитать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895" y="2382838"/>
            <a:ext cx="11202210" cy="3247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https://www.w3schools.com/jsref/dom_obj_document.asp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События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477963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/>
              </a:rPr>
              <a:t>Для взаимодействия с пользователем в JavaScript определен механизм событий. Например, когда пользователь нажимает кнопку, то возникает событие нажатия кнопки. В коде JavaScript мы можем определить возникновение события и как-то его обработать.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Для всех стандартных событий у элементов страницы предусмотрены обработчики. Традиционно их имена формируются из префикса «</a:t>
            </a:r>
            <a:r>
              <a:rPr lang="ru-RU" dirty="0" err="1">
                <a:cs typeface="Times New Roman"/>
              </a:rPr>
              <a:t>on</a:t>
            </a:r>
            <a:r>
              <a:rPr lang="ru-RU" dirty="0">
                <a:cs typeface="Times New Roman"/>
              </a:rPr>
              <a:t>» и имени события. Например, обработчик события щелчка мыши «</a:t>
            </a:r>
            <a:r>
              <a:rPr lang="ru-RU" dirty="0" err="1">
                <a:cs typeface="Times New Roman"/>
              </a:rPr>
              <a:t>click</a:t>
            </a:r>
            <a:r>
              <a:rPr lang="ru-RU" dirty="0">
                <a:cs typeface="Times New Roman"/>
              </a:rPr>
              <a:t>» будет иметь название «</a:t>
            </a:r>
            <a:r>
              <a:rPr lang="ru-RU" dirty="0" err="1">
                <a:cs typeface="Times New Roman"/>
              </a:rPr>
              <a:t>onclick</a:t>
            </a:r>
            <a:r>
              <a:rPr lang="ru-RU" dirty="0">
                <a:cs typeface="Times New Roman"/>
              </a:rPr>
              <a:t>».</a:t>
            </a:r>
            <a:endParaRPr lang="en-US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262" y="3971925"/>
            <a:ext cx="12044362" cy="17541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cap="all" dirty="0">
                <a:latin typeface="+mn-lt"/>
                <a:cs typeface="Calibri"/>
              </a:rPr>
              <a:t>ПЕРВЫЙ СПОСОБ ОПРЕДЕЛИТЬ </a:t>
            </a:r>
            <a:br>
              <a:rPr lang="ru-RU" sz="3200" cap="all" dirty="0">
                <a:latin typeface="+mn-lt"/>
                <a:cs typeface="Calibri"/>
              </a:rPr>
            </a:br>
            <a:r>
              <a:rPr lang="ru-RU" sz="3200" dirty="0">
                <a:latin typeface="+mn-lt"/>
                <a:cs typeface="Calibri"/>
              </a:rPr>
              <a:t>Обработчик — это указать имя функции, </a:t>
            </a:r>
            <a:br>
              <a:rPr lang="ru-RU" sz="3200" dirty="0">
                <a:latin typeface="+mn-lt"/>
                <a:cs typeface="Calibri"/>
              </a:rPr>
            </a:br>
            <a:r>
              <a:rPr lang="ru-RU" sz="3200" dirty="0">
                <a:latin typeface="+mn-lt"/>
                <a:ea typeface="+mj-lt"/>
                <a:cs typeface="+mj-lt"/>
              </a:rPr>
              <a:t>которая сработает при нажатии</a:t>
            </a:r>
            <a:endParaRPr lang="ru-RU" sz="3200" cap="all" dirty="0">
              <a:latin typeface="+mn-lt"/>
              <a:ea typeface="+mj-lt"/>
              <a:cs typeface="+mj-lt"/>
            </a:endParaRPr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E0B5A4-C339-F56F-CEB5-386B7A32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22839"/>
            <a:ext cx="11782425" cy="22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2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28</TotalTime>
  <Words>435</Words>
  <Application>Microsoft Office PowerPoint</Application>
  <PresentationFormat>Широкоэкранный</PresentationFormat>
  <Paragraphs>47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Helvetica Light</vt:lpstr>
      <vt:lpstr>Lucida Console</vt:lpstr>
      <vt:lpstr>Times New Roman</vt:lpstr>
      <vt:lpstr>Wingdings</vt:lpstr>
      <vt:lpstr>Тема Office</vt:lpstr>
      <vt:lpstr>События, DOM</vt:lpstr>
      <vt:lpstr>Презентация PowerPoint</vt:lpstr>
      <vt:lpstr>DOM – DOCUMENT OBJECT MODEL</vt:lpstr>
      <vt:lpstr>Пишем</vt:lpstr>
      <vt:lpstr>Пишем</vt:lpstr>
      <vt:lpstr>Также можно в цикле пробежаться по массиву</vt:lpstr>
      <vt:lpstr>Дополнительно можете почитать </vt:lpstr>
      <vt:lpstr>События</vt:lpstr>
      <vt:lpstr>ПЕРВЫЙ СПОСОБ ОПРЕДЕЛИТЬ  Обработчик — это указать имя функции,  которая сработает при нажатии</vt:lpstr>
      <vt:lpstr>Второй СПОСОБ ОПРЕДЕЛИТЬ  Обработчик — это обратиться к элементу и указать анонимную функцию</vt:lpstr>
      <vt:lpstr>Третий СПОСОБ ОПРЕДЕЛИТЬ  Обработчик — это обратиться к элементу и повесить на него событие</vt:lpstr>
      <vt:lpstr>Нельзя смешивать несколько способов</vt:lpstr>
      <vt:lpstr>Объект EVENT и его свойства</vt:lpstr>
      <vt:lpstr>Презентация PowerPoint</vt:lpstr>
      <vt:lpstr>Презентация PowerPoint</vt:lpstr>
      <vt:lpstr>Презентация PowerPoint</vt:lpstr>
      <vt:lpstr>В следующей таблице приводится описание основных событий интерфейса пользователя.</vt:lpstr>
      <vt:lpstr>Презентация PowerPoint</vt:lpstr>
      <vt:lpstr>ВОПРОСЫ 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267</cp:revision>
  <dcterms:created xsi:type="dcterms:W3CDTF">2022-01-30T05:59:16Z</dcterms:created>
  <dcterms:modified xsi:type="dcterms:W3CDTF">2023-03-12T18:10:30Z</dcterms:modified>
</cp:coreProperties>
</file>