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15" r:id="rId14"/>
    <p:sldId id="314" r:id="rId15"/>
    <p:sldId id="313" r:id="rId16"/>
    <p:sldId id="312" r:id="rId17"/>
    <p:sldId id="311" r:id="rId18"/>
    <p:sldId id="327" r:id="rId19"/>
    <p:sldId id="310" r:id="rId20"/>
    <p:sldId id="328" r:id="rId21"/>
    <p:sldId id="309" r:id="rId22"/>
    <p:sldId id="308" r:id="rId23"/>
    <p:sldId id="307" r:id="rId24"/>
    <p:sldId id="306" r:id="rId25"/>
    <p:sldId id="305" r:id="rId26"/>
    <p:sldId id="304" r:id="rId27"/>
    <p:sldId id="28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BD002-7F63-416A-92F9-2667F7D0BD35}" v="74" dt="2023-03-09T04:18:46.304"/>
    <p1510:client id="{1554B8C7-C255-4455-8E24-4B93A1C9549E}" v="121" dt="2022-12-28T09:18:58.540"/>
    <p1510:client id="{7A33779D-42B8-441C-AA38-ADF567B11241}" v="142" dt="2022-12-09T06:20:37.686"/>
    <p1510:client id="{7C4FF23C-2C4B-458F-ACCD-B3DBD91D6BE9}" v="23" dt="2022-12-09T05:29:52.351"/>
    <p1510:client id="{920604F9-28D1-41E5-8A01-E6D8ACB2C6A0}" v="4" dt="2022-12-14T03:29:15.883"/>
    <p1510:client id="{C96569E1-5CBF-4B94-B640-CCC6FC378811}" v="87" dt="2022-12-09T05:35:55.278"/>
    <p1510:client id="{F265B6FF-7D83-41D1-B2E7-A15DA0B46D50}" v="1097" dt="2022-12-28T10:43:47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стамова Анель" userId="d10ae045a45625cd" providerId="Windows Live" clId="Web-{C96569E1-5CBF-4B94-B640-CCC6FC378811}"/>
    <pc:docChg chg="addSld delSld modSld">
      <pc:chgData name="Рустамова Анель" userId="d10ae045a45625cd" providerId="Windows Live" clId="Web-{C96569E1-5CBF-4B94-B640-CCC6FC378811}" dt="2022-12-09T05:35:55.278" v="83"/>
      <pc:docMkLst>
        <pc:docMk/>
      </pc:docMkLst>
      <pc:sldChg chg="addSp delSp modSp">
        <pc:chgData name="Рустамова Анель" userId="d10ae045a45625cd" providerId="Windows Live" clId="Web-{C96569E1-5CBF-4B94-B640-CCC6FC378811}" dt="2022-12-09T05:34:59.399" v="36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C96569E1-5CBF-4B94-B640-CCC6FC378811}" dt="2022-12-09T05:34:59.399" v="36" actId="1076"/>
          <ac:spMkLst>
            <pc:docMk/>
            <pc:sldMk cId="3341646376" sldId="25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C96569E1-5CBF-4B94-B640-CCC6FC378811}" dt="2022-12-09T05:32:22.684" v="8"/>
          <ac:spMkLst>
            <pc:docMk/>
            <pc:sldMk cId="3341646376" sldId="256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C96569E1-5CBF-4B94-B640-CCC6FC378811}" dt="2022-12-09T05:34:38.648" v="30"/>
          <ac:spMkLst>
            <pc:docMk/>
            <pc:sldMk cId="3341646376" sldId="256"/>
            <ac:spMk id="9" creationId="{3C4FE011-65B8-71F3-43B4-B6C1C8EAC762}"/>
          </ac:spMkLst>
        </pc:spChg>
        <pc:picChg chg="add del mod">
          <ac:chgData name="Рустамова Анель" userId="d10ae045a45625cd" providerId="Windows Live" clId="Web-{C96569E1-5CBF-4B94-B640-CCC6FC378811}" dt="2022-12-09T05:32:17.230" v="5"/>
          <ac:picMkLst>
            <pc:docMk/>
            <pc:sldMk cId="3341646376" sldId="256"/>
            <ac:picMk id="2" creationId="{98C331F3-6C37-5A77-012E-B41C362CB6C7}"/>
          </ac:picMkLst>
        </pc:picChg>
        <pc:picChg chg="add del mod">
          <ac:chgData name="Рустамова Анель" userId="d10ae045a45625cd" providerId="Windows Live" clId="Web-{C96569E1-5CBF-4B94-B640-CCC6FC378811}" dt="2022-12-09T05:32:47.060" v="11"/>
          <ac:picMkLst>
            <pc:docMk/>
            <pc:sldMk cId="3341646376" sldId="256"/>
            <ac:picMk id="3" creationId="{D298C1C4-A8DD-E681-81E9-3286BB7FBBA4}"/>
          </ac:picMkLst>
        </pc:picChg>
        <pc:picChg chg="add del mod ord modCrop">
          <ac:chgData name="Рустамова Анель" userId="d10ae045a45625cd" providerId="Windows Live" clId="Web-{C96569E1-5CBF-4B94-B640-CCC6FC378811}" dt="2022-12-09T05:34:49.617" v="34"/>
          <ac:picMkLst>
            <pc:docMk/>
            <pc:sldMk cId="3341646376" sldId="256"/>
            <ac:picMk id="6" creationId="{7011D100-0141-D199-F766-4EAB963AFD57}"/>
          </ac:picMkLst>
        </pc:picChg>
        <pc:picChg chg="add mod ord">
          <ac:chgData name="Рустамова Анель" userId="d10ae045a45625cd" providerId="Windows Live" clId="Web-{C96569E1-5CBF-4B94-B640-CCC6FC378811}" dt="2022-12-09T05:34:46.226" v="32"/>
          <ac:picMkLst>
            <pc:docMk/>
            <pc:sldMk cId="3341646376" sldId="256"/>
            <ac:picMk id="7" creationId="{88516501-45DE-4E62-C607-D49DC17F699E}"/>
          </ac:picMkLst>
        </pc:picChg>
        <pc:picChg chg="mod">
          <ac:chgData name="Рустамова Анель" userId="d10ae045a45625cd" providerId="Windows Live" clId="Web-{C96569E1-5CBF-4B94-B640-CCC6FC378811}" dt="2022-12-09T05:34:56.008" v="35" actId="1076"/>
          <ac:picMkLst>
            <pc:docMk/>
            <pc:sldMk cId="3341646376" sldId="256"/>
            <ac:picMk id="8" creationId="{FCA9AC88-6A62-1F0E-17A1-9E4C257DAB1F}"/>
          </ac:picMkLst>
        </pc:picChg>
      </pc:sldChg>
      <pc:sldChg chg="addSp delSp modSp">
        <pc:chgData name="Рустамова Анель" userId="d10ae045a45625cd" providerId="Windows Live" clId="Web-{C96569E1-5CBF-4B94-B640-CCC6FC378811}" dt="2022-12-09T05:35:31.792" v="40" actId="14100"/>
        <pc:sldMkLst>
          <pc:docMk/>
          <pc:sldMk cId="3832410110" sldId="258"/>
        </pc:sldMkLst>
        <pc:spChg chg="add mod">
          <ac:chgData name="Рустамова Анель" userId="d10ae045a45625cd" providerId="Windows Live" clId="Web-{C96569E1-5CBF-4B94-B640-CCC6FC378811}" dt="2022-12-09T05:35:31.792" v="40" actId="14100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C96569E1-5CBF-4B94-B640-CCC6FC378811}" dt="2022-12-09T05:35:25.510" v="39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C96569E1-5CBF-4B94-B640-CCC6FC378811}" dt="2022-12-09T05:35:22.119" v="38" actId="20577"/>
          <ac:spMkLst>
            <pc:docMk/>
            <pc:sldMk cId="3832410110" sldId="258"/>
            <ac:spMk id="5" creationId="{00000000-0000-0000-0000-000000000000}"/>
          </ac:spMkLst>
        </pc:spChg>
        <pc:picChg chg="del">
          <ac:chgData name="Рустамова Анель" userId="d10ae045a45625cd" providerId="Windows Live" clId="Web-{C96569E1-5CBF-4B94-B640-CCC6FC378811}" dt="2022-12-09T05:35:17.728" v="37"/>
          <ac:picMkLst>
            <pc:docMk/>
            <pc:sldMk cId="3832410110" sldId="258"/>
            <ac:picMk id="7" creationId="{00000000-0000-0000-0000-000000000000}"/>
          </ac:picMkLst>
        </pc:picChg>
      </pc:sldChg>
      <pc:sldChg chg="del">
        <pc:chgData name="Рустамова Анель" userId="d10ae045a45625cd" providerId="Windows Live" clId="Web-{C96569E1-5CBF-4B94-B640-CCC6FC378811}" dt="2022-12-09T05:35:40.542" v="63"/>
        <pc:sldMkLst>
          <pc:docMk/>
          <pc:sldMk cId="4189588137" sldId="259"/>
        </pc:sldMkLst>
      </pc:sldChg>
      <pc:sldChg chg="del">
        <pc:chgData name="Рустамова Анель" userId="d10ae045a45625cd" providerId="Windows Live" clId="Web-{C96569E1-5CBF-4B94-B640-CCC6FC378811}" dt="2022-12-09T05:35:40.542" v="62"/>
        <pc:sldMkLst>
          <pc:docMk/>
          <pc:sldMk cId="809478854" sldId="260"/>
        </pc:sldMkLst>
      </pc:sldChg>
      <pc:sldChg chg="del">
        <pc:chgData name="Рустамова Анель" userId="d10ae045a45625cd" providerId="Windows Live" clId="Web-{C96569E1-5CBF-4B94-B640-CCC6FC378811}" dt="2022-12-09T05:35:40.542" v="61"/>
        <pc:sldMkLst>
          <pc:docMk/>
          <pc:sldMk cId="2783380883" sldId="261"/>
        </pc:sldMkLst>
      </pc:sldChg>
      <pc:sldChg chg="del">
        <pc:chgData name="Рустамова Анель" userId="d10ae045a45625cd" providerId="Windows Live" clId="Web-{C96569E1-5CBF-4B94-B640-CCC6FC378811}" dt="2022-12-09T05:35:40.542" v="60"/>
        <pc:sldMkLst>
          <pc:docMk/>
          <pc:sldMk cId="1842774425" sldId="262"/>
        </pc:sldMkLst>
      </pc:sldChg>
      <pc:sldChg chg="del">
        <pc:chgData name="Рустамова Анель" userId="d10ae045a45625cd" providerId="Windows Live" clId="Web-{C96569E1-5CBF-4B94-B640-CCC6FC378811}" dt="2022-12-09T05:35:40.542" v="59"/>
        <pc:sldMkLst>
          <pc:docMk/>
          <pc:sldMk cId="2456518702" sldId="263"/>
        </pc:sldMkLst>
      </pc:sldChg>
      <pc:sldChg chg="del">
        <pc:chgData name="Рустамова Анель" userId="d10ae045a45625cd" providerId="Windows Live" clId="Web-{C96569E1-5CBF-4B94-B640-CCC6FC378811}" dt="2022-12-09T05:35:40.542" v="58"/>
        <pc:sldMkLst>
          <pc:docMk/>
          <pc:sldMk cId="553740960" sldId="264"/>
        </pc:sldMkLst>
      </pc:sldChg>
      <pc:sldChg chg="del">
        <pc:chgData name="Рустамова Анель" userId="d10ae045a45625cd" providerId="Windows Live" clId="Web-{C96569E1-5CBF-4B94-B640-CCC6FC378811}" dt="2022-12-09T05:35:40.542" v="57"/>
        <pc:sldMkLst>
          <pc:docMk/>
          <pc:sldMk cId="3536921855" sldId="265"/>
        </pc:sldMkLst>
      </pc:sldChg>
      <pc:sldChg chg="del">
        <pc:chgData name="Рустамова Анель" userId="d10ae045a45625cd" providerId="Windows Live" clId="Web-{C96569E1-5CBF-4B94-B640-CCC6FC378811}" dt="2022-12-09T05:35:40.542" v="56"/>
        <pc:sldMkLst>
          <pc:docMk/>
          <pc:sldMk cId="586655414" sldId="266"/>
        </pc:sldMkLst>
      </pc:sldChg>
      <pc:sldChg chg="del">
        <pc:chgData name="Рустамова Анель" userId="d10ae045a45625cd" providerId="Windows Live" clId="Web-{C96569E1-5CBF-4B94-B640-CCC6FC378811}" dt="2022-12-09T05:35:40.542" v="55"/>
        <pc:sldMkLst>
          <pc:docMk/>
          <pc:sldMk cId="3455819027" sldId="267"/>
        </pc:sldMkLst>
      </pc:sldChg>
      <pc:sldChg chg="del">
        <pc:chgData name="Рустамова Анель" userId="d10ae045a45625cd" providerId="Windows Live" clId="Web-{C96569E1-5CBF-4B94-B640-CCC6FC378811}" dt="2022-12-09T05:35:40.542" v="54"/>
        <pc:sldMkLst>
          <pc:docMk/>
          <pc:sldMk cId="1746500449" sldId="268"/>
        </pc:sldMkLst>
      </pc:sldChg>
      <pc:sldChg chg="del">
        <pc:chgData name="Рустамова Анель" userId="d10ae045a45625cd" providerId="Windows Live" clId="Web-{C96569E1-5CBF-4B94-B640-CCC6FC378811}" dt="2022-12-09T05:35:40.542" v="53"/>
        <pc:sldMkLst>
          <pc:docMk/>
          <pc:sldMk cId="3605102810" sldId="269"/>
        </pc:sldMkLst>
      </pc:sldChg>
      <pc:sldChg chg="del">
        <pc:chgData name="Рустамова Анель" userId="d10ae045a45625cd" providerId="Windows Live" clId="Web-{C96569E1-5CBF-4B94-B640-CCC6FC378811}" dt="2022-12-09T05:35:40.542" v="52"/>
        <pc:sldMkLst>
          <pc:docMk/>
          <pc:sldMk cId="1768318890" sldId="270"/>
        </pc:sldMkLst>
      </pc:sldChg>
      <pc:sldChg chg="del">
        <pc:chgData name="Рустамова Анель" userId="d10ae045a45625cd" providerId="Windows Live" clId="Web-{C96569E1-5CBF-4B94-B640-CCC6FC378811}" dt="2022-12-09T05:35:40.542" v="51"/>
        <pc:sldMkLst>
          <pc:docMk/>
          <pc:sldMk cId="5714694" sldId="271"/>
        </pc:sldMkLst>
      </pc:sldChg>
      <pc:sldChg chg="del">
        <pc:chgData name="Рустамова Анель" userId="d10ae045a45625cd" providerId="Windows Live" clId="Web-{C96569E1-5CBF-4B94-B640-CCC6FC378811}" dt="2022-12-09T05:35:40.542" v="50"/>
        <pc:sldMkLst>
          <pc:docMk/>
          <pc:sldMk cId="3177409905" sldId="272"/>
        </pc:sldMkLst>
      </pc:sldChg>
      <pc:sldChg chg="del">
        <pc:chgData name="Рустамова Анель" userId="d10ae045a45625cd" providerId="Windows Live" clId="Web-{C96569E1-5CBF-4B94-B640-CCC6FC378811}" dt="2022-12-09T05:35:40.542" v="49"/>
        <pc:sldMkLst>
          <pc:docMk/>
          <pc:sldMk cId="1048846599" sldId="273"/>
        </pc:sldMkLst>
      </pc:sldChg>
      <pc:sldChg chg="del">
        <pc:chgData name="Рустамова Анель" userId="d10ae045a45625cd" providerId="Windows Live" clId="Web-{C96569E1-5CBF-4B94-B640-CCC6FC378811}" dt="2022-12-09T05:35:40.542" v="48"/>
        <pc:sldMkLst>
          <pc:docMk/>
          <pc:sldMk cId="1086996062" sldId="274"/>
        </pc:sldMkLst>
      </pc:sldChg>
      <pc:sldChg chg="del">
        <pc:chgData name="Рустамова Анель" userId="d10ae045a45625cd" providerId="Windows Live" clId="Web-{C96569E1-5CBF-4B94-B640-CCC6FC378811}" dt="2022-12-09T05:35:40.542" v="47"/>
        <pc:sldMkLst>
          <pc:docMk/>
          <pc:sldMk cId="3975212614" sldId="275"/>
        </pc:sldMkLst>
      </pc:sldChg>
      <pc:sldChg chg="del">
        <pc:chgData name="Рустамова Анель" userId="d10ae045a45625cd" providerId="Windows Live" clId="Web-{C96569E1-5CBF-4B94-B640-CCC6FC378811}" dt="2022-12-09T05:35:40.527" v="46"/>
        <pc:sldMkLst>
          <pc:docMk/>
          <pc:sldMk cId="2302924998" sldId="276"/>
        </pc:sldMkLst>
      </pc:sldChg>
      <pc:sldChg chg="del">
        <pc:chgData name="Рустамова Анель" userId="d10ae045a45625cd" providerId="Windows Live" clId="Web-{C96569E1-5CBF-4B94-B640-CCC6FC378811}" dt="2022-12-09T05:35:40.527" v="45"/>
        <pc:sldMkLst>
          <pc:docMk/>
          <pc:sldMk cId="2339361921" sldId="277"/>
        </pc:sldMkLst>
      </pc:sldChg>
      <pc:sldChg chg="del">
        <pc:chgData name="Рустамова Анель" userId="d10ae045a45625cd" providerId="Windows Live" clId="Web-{C96569E1-5CBF-4B94-B640-CCC6FC378811}" dt="2022-12-09T05:35:40.527" v="44"/>
        <pc:sldMkLst>
          <pc:docMk/>
          <pc:sldMk cId="4204770557" sldId="278"/>
        </pc:sldMkLst>
      </pc:sldChg>
      <pc:sldChg chg="del">
        <pc:chgData name="Рустамова Анель" userId="d10ae045a45625cd" providerId="Windows Live" clId="Web-{C96569E1-5CBF-4B94-B640-CCC6FC378811}" dt="2022-12-09T05:35:40.527" v="43"/>
        <pc:sldMkLst>
          <pc:docMk/>
          <pc:sldMk cId="826255679" sldId="279"/>
        </pc:sldMkLst>
      </pc:sldChg>
      <pc:sldChg chg="del">
        <pc:chgData name="Рустамова Анель" userId="d10ae045a45625cd" providerId="Windows Live" clId="Web-{C96569E1-5CBF-4B94-B640-CCC6FC378811}" dt="2022-12-09T05:35:40.527" v="42"/>
        <pc:sldMkLst>
          <pc:docMk/>
          <pc:sldMk cId="1218614842" sldId="280"/>
        </pc:sldMkLst>
      </pc:sldChg>
      <pc:sldChg chg="del">
        <pc:chgData name="Рустамова Анель" userId="d10ae045a45625cd" providerId="Windows Live" clId="Web-{C96569E1-5CBF-4B94-B640-CCC6FC378811}" dt="2022-12-09T05:35:40.527" v="41"/>
        <pc:sldMkLst>
          <pc:docMk/>
          <pc:sldMk cId="94345441" sldId="281"/>
        </pc:sldMkLst>
      </pc:sldChg>
      <pc:sldChg chg="del">
        <pc:chgData name="Рустамова Анель" userId="d10ae045a45625cd" providerId="Windows Live" clId="Web-{C96569E1-5CBF-4B94-B640-CCC6FC378811}" dt="2022-12-09T05:35:47.934" v="64"/>
        <pc:sldMkLst>
          <pc:docMk/>
          <pc:sldMk cId="3640398911" sldId="283"/>
        </pc:sldMkLst>
      </pc:sldChg>
      <pc:sldChg chg="add replId">
        <pc:chgData name="Рустамова Анель" userId="d10ae045a45625cd" providerId="Windows Live" clId="Web-{C96569E1-5CBF-4B94-B640-CCC6FC378811}" dt="2022-12-09T05:35:50.699" v="65"/>
        <pc:sldMkLst>
          <pc:docMk/>
          <pc:sldMk cId="1604810748" sldId="285"/>
        </pc:sldMkLst>
      </pc:sldChg>
      <pc:sldChg chg="add replId">
        <pc:chgData name="Рустамова Анель" userId="d10ae045a45625cd" providerId="Windows Live" clId="Web-{C96569E1-5CBF-4B94-B640-CCC6FC378811}" dt="2022-12-09T05:35:51.153" v="66"/>
        <pc:sldMkLst>
          <pc:docMk/>
          <pc:sldMk cId="589049408" sldId="286"/>
        </pc:sldMkLst>
      </pc:sldChg>
      <pc:sldChg chg="add replId">
        <pc:chgData name="Рустамова Анель" userId="d10ae045a45625cd" providerId="Windows Live" clId="Web-{C96569E1-5CBF-4B94-B640-CCC6FC378811}" dt="2022-12-09T05:35:51.606" v="67"/>
        <pc:sldMkLst>
          <pc:docMk/>
          <pc:sldMk cId="3938138389" sldId="287"/>
        </pc:sldMkLst>
      </pc:sldChg>
      <pc:sldChg chg="add replId">
        <pc:chgData name="Рустамова Анель" userId="d10ae045a45625cd" providerId="Windows Live" clId="Web-{C96569E1-5CBF-4B94-B640-CCC6FC378811}" dt="2022-12-09T05:35:52.012" v="68"/>
        <pc:sldMkLst>
          <pc:docMk/>
          <pc:sldMk cId="548996983" sldId="288"/>
        </pc:sldMkLst>
      </pc:sldChg>
      <pc:sldChg chg="add replId">
        <pc:chgData name="Рустамова Анель" userId="d10ae045a45625cd" providerId="Windows Live" clId="Web-{C96569E1-5CBF-4B94-B640-CCC6FC378811}" dt="2022-12-09T05:35:52.090" v="69"/>
        <pc:sldMkLst>
          <pc:docMk/>
          <pc:sldMk cId="2033942658" sldId="289"/>
        </pc:sldMkLst>
      </pc:sldChg>
      <pc:sldChg chg="add replId">
        <pc:chgData name="Рустамова Анель" userId="d10ae045a45625cd" providerId="Windows Live" clId="Web-{C96569E1-5CBF-4B94-B640-CCC6FC378811}" dt="2022-12-09T05:35:52.356" v="70"/>
        <pc:sldMkLst>
          <pc:docMk/>
          <pc:sldMk cId="258129889" sldId="290"/>
        </pc:sldMkLst>
      </pc:sldChg>
      <pc:sldChg chg="add replId">
        <pc:chgData name="Рустамова Анель" userId="d10ae045a45625cd" providerId="Windows Live" clId="Web-{C96569E1-5CBF-4B94-B640-CCC6FC378811}" dt="2022-12-09T05:35:52.434" v="71"/>
        <pc:sldMkLst>
          <pc:docMk/>
          <pc:sldMk cId="476050342" sldId="291"/>
        </pc:sldMkLst>
      </pc:sldChg>
      <pc:sldChg chg="add replId">
        <pc:chgData name="Рустамова Анель" userId="d10ae045a45625cd" providerId="Windows Live" clId="Web-{C96569E1-5CBF-4B94-B640-CCC6FC378811}" dt="2022-12-09T05:35:52.637" v="72"/>
        <pc:sldMkLst>
          <pc:docMk/>
          <pc:sldMk cId="3342557704" sldId="292"/>
        </pc:sldMkLst>
      </pc:sldChg>
      <pc:sldChg chg="add replId">
        <pc:chgData name="Рустамова Анель" userId="d10ae045a45625cd" providerId="Windows Live" clId="Web-{C96569E1-5CBF-4B94-B640-CCC6FC378811}" dt="2022-12-09T05:35:52.715" v="73"/>
        <pc:sldMkLst>
          <pc:docMk/>
          <pc:sldMk cId="2689609258" sldId="293"/>
        </pc:sldMkLst>
      </pc:sldChg>
      <pc:sldChg chg="add replId">
        <pc:chgData name="Рустамова Анель" userId="d10ae045a45625cd" providerId="Windows Live" clId="Web-{C96569E1-5CBF-4B94-B640-CCC6FC378811}" dt="2022-12-09T05:35:52.965" v="74"/>
        <pc:sldMkLst>
          <pc:docMk/>
          <pc:sldMk cId="1790510550" sldId="294"/>
        </pc:sldMkLst>
      </pc:sldChg>
      <pc:sldChg chg="add replId">
        <pc:chgData name="Рустамова Анель" userId="d10ae045a45625cd" providerId="Windows Live" clId="Web-{C96569E1-5CBF-4B94-B640-CCC6FC378811}" dt="2022-12-09T05:35:53.215" v="75"/>
        <pc:sldMkLst>
          <pc:docMk/>
          <pc:sldMk cId="1722066003" sldId="295"/>
        </pc:sldMkLst>
      </pc:sldChg>
      <pc:sldChg chg="add replId">
        <pc:chgData name="Рустамова Анель" userId="d10ae045a45625cd" providerId="Windows Live" clId="Web-{C96569E1-5CBF-4B94-B640-CCC6FC378811}" dt="2022-12-09T05:35:53.418" v="76"/>
        <pc:sldMkLst>
          <pc:docMk/>
          <pc:sldMk cId="3501487680" sldId="296"/>
        </pc:sldMkLst>
      </pc:sldChg>
      <pc:sldChg chg="add replId">
        <pc:chgData name="Рустамова Анель" userId="d10ae045a45625cd" providerId="Windows Live" clId="Web-{C96569E1-5CBF-4B94-B640-CCC6FC378811}" dt="2022-12-09T05:35:53.668" v="77"/>
        <pc:sldMkLst>
          <pc:docMk/>
          <pc:sldMk cId="442342179" sldId="297"/>
        </pc:sldMkLst>
      </pc:sldChg>
      <pc:sldChg chg="add replId">
        <pc:chgData name="Рустамова Анель" userId="d10ae045a45625cd" providerId="Windows Live" clId="Web-{C96569E1-5CBF-4B94-B640-CCC6FC378811}" dt="2022-12-09T05:35:54.090" v="78"/>
        <pc:sldMkLst>
          <pc:docMk/>
          <pc:sldMk cId="3149757837" sldId="298"/>
        </pc:sldMkLst>
      </pc:sldChg>
      <pc:sldChg chg="add replId">
        <pc:chgData name="Рустамова Анель" userId="d10ae045a45625cd" providerId="Windows Live" clId="Web-{C96569E1-5CBF-4B94-B640-CCC6FC378811}" dt="2022-12-09T05:35:54.371" v="79"/>
        <pc:sldMkLst>
          <pc:docMk/>
          <pc:sldMk cId="433200116" sldId="299"/>
        </pc:sldMkLst>
      </pc:sldChg>
      <pc:sldChg chg="add replId">
        <pc:chgData name="Рустамова Анель" userId="d10ae045a45625cd" providerId="Windows Live" clId="Web-{C96569E1-5CBF-4B94-B640-CCC6FC378811}" dt="2022-12-09T05:35:54.622" v="80"/>
        <pc:sldMkLst>
          <pc:docMk/>
          <pc:sldMk cId="3723575297" sldId="300"/>
        </pc:sldMkLst>
      </pc:sldChg>
      <pc:sldChg chg="add replId">
        <pc:chgData name="Рустамова Анель" userId="d10ae045a45625cd" providerId="Windows Live" clId="Web-{C96569E1-5CBF-4B94-B640-CCC6FC378811}" dt="2022-12-09T05:35:54.856" v="81"/>
        <pc:sldMkLst>
          <pc:docMk/>
          <pc:sldMk cId="69368660" sldId="301"/>
        </pc:sldMkLst>
      </pc:sldChg>
      <pc:sldChg chg="add replId">
        <pc:chgData name="Рустамова Анель" userId="d10ae045a45625cd" providerId="Windows Live" clId="Web-{C96569E1-5CBF-4B94-B640-CCC6FC378811}" dt="2022-12-09T05:35:55.059" v="82"/>
        <pc:sldMkLst>
          <pc:docMk/>
          <pc:sldMk cId="907782502" sldId="302"/>
        </pc:sldMkLst>
      </pc:sldChg>
      <pc:sldChg chg="add replId">
        <pc:chgData name="Рустамова Анель" userId="d10ae045a45625cd" providerId="Windows Live" clId="Web-{C96569E1-5CBF-4B94-B640-CCC6FC378811}" dt="2022-12-09T05:35:55.278" v="83"/>
        <pc:sldMkLst>
          <pc:docMk/>
          <pc:sldMk cId="762729868" sldId="303"/>
        </pc:sldMkLst>
      </pc:sldChg>
    </pc:docChg>
  </pc:docChgLst>
  <pc:docChgLst>
    <pc:chgData name="Рустамова Анель" userId="d10ae045a45625cd" providerId="Windows Live" clId="Web-{0C5BD002-7F63-416A-92F9-2667F7D0BD35}"/>
    <pc:docChg chg="modSld">
      <pc:chgData name="Рустамова Анель" userId="d10ae045a45625cd" providerId="Windows Live" clId="Web-{0C5BD002-7F63-416A-92F9-2667F7D0BD35}" dt="2023-03-09T04:18:46.304" v="72" actId="20577"/>
      <pc:docMkLst>
        <pc:docMk/>
      </pc:docMkLst>
      <pc:sldChg chg="modSp">
        <pc:chgData name="Рустамова Анель" userId="d10ae045a45625cd" providerId="Windows Live" clId="Web-{0C5BD002-7F63-416A-92F9-2667F7D0BD35}" dt="2023-03-09T04:16:38.549" v="0" actId="20577"/>
        <pc:sldMkLst>
          <pc:docMk/>
          <pc:sldMk cId="3341646376" sldId="256"/>
        </pc:sldMkLst>
        <pc:spChg chg="mod">
          <ac:chgData name="Рустамова Анель" userId="d10ae045a45625cd" providerId="Windows Live" clId="Web-{0C5BD002-7F63-416A-92F9-2667F7D0BD35}" dt="2023-03-09T04:16:38.549" v="0" actId="20577"/>
          <ac:spMkLst>
            <pc:docMk/>
            <pc:sldMk cId="3341646376" sldId="25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6:47.315" v="23" actId="20577"/>
        <pc:sldMkLst>
          <pc:docMk/>
          <pc:sldMk cId="476050342" sldId="291"/>
        </pc:sldMkLst>
        <pc:spChg chg="mod">
          <ac:chgData name="Рустамова Анель" userId="d10ae045a45625cd" providerId="Windows Live" clId="Web-{0C5BD002-7F63-416A-92F9-2667F7D0BD35}" dt="2023-03-09T04:16:47.315" v="23" actId="20577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6:47.299" v="21" actId="20577"/>
          <ac:spMkLst>
            <pc:docMk/>
            <pc:sldMk cId="476050342" sldId="291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6:47.315" v="22" actId="20577"/>
          <ac:spMkLst>
            <pc:docMk/>
            <pc:sldMk cId="476050342" sldId="291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6:43.643" v="20" actId="20577"/>
        <pc:sldMkLst>
          <pc:docMk/>
          <pc:sldMk cId="2689609258" sldId="293"/>
        </pc:sldMkLst>
        <pc:spChg chg="mod">
          <ac:chgData name="Рустамова Анель" userId="d10ae045a45625cd" providerId="Windows Live" clId="Web-{0C5BD002-7F63-416A-92F9-2667F7D0BD35}" dt="2023-03-09T04:16:43.361" v="1" actId="20577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6:43.518" v="13" actId="20577"/>
          <ac:spMkLst>
            <pc:docMk/>
            <pc:sldMk cId="2689609258" sldId="293"/>
            <ac:spMk id="5" creationId="{9D287A0F-4BB9-8EE5-AF58-F2DEED25701F}"/>
          </ac:spMkLst>
        </pc:spChg>
        <pc:spChg chg="mod">
          <ac:chgData name="Рустамова Анель" userId="d10ae045a45625cd" providerId="Windows Live" clId="Web-{0C5BD002-7F63-416A-92F9-2667F7D0BD35}" dt="2023-03-09T04:16:43.486" v="9" actId="20577"/>
          <ac:spMkLst>
            <pc:docMk/>
            <pc:sldMk cId="2689609258" sldId="293"/>
            <ac:spMk id="6" creationId="{38145391-7B08-9A4C-9DB2-198FD6270F9E}"/>
          </ac:spMkLst>
        </pc:spChg>
        <pc:spChg chg="mod">
          <ac:chgData name="Рустамова Анель" userId="d10ae045a45625cd" providerId="Windows Live" clId="Web-{0C5BD002-7F63-416A-92F9-2667F7D0BD35}" dt="2023-03-09T04:16:43.502" v="10" actId="20577"/>
          <ac:spMkLst>
            <pc:docMk/>
            <pc:sldMk cId="2689609258" sldId="293"/>
            <ac:spMk id="7" creationId="{B922771C-6FA7-E696-EBF0-A4957A8C85DE}"/>
          </ac:spMkLst>
        </pc:spChg>
        <pc:spChg chg="mod">
          <ac:chgData name="Рустамова Анель" userId="d10ae045a45625cd" providerId="Windows Live" clId="Web-{0C5BD002-7F63-416A-92F9-2667F7D0BD35}" dt="2023-03-09T04:16:43.518" v="12" actId="20577"/>
          <ac:spMkLst>
            <pc:docMk/>
            <pc:sldMk cId="2689609258" sldId="293"/>
            <ac:spMk id="8" creationId="{676C9242-3E3E-3732-FD72-CAF2A96EAB97}"/>
          </ac:spMkLst>
        </pc:spChg>
        <pc:spChg chg="mod">
          <ac:chgData name="Рустамова Анель" userId="d10ae045a45625cd" providerId="Windows Live" clId="Web-{0C5BD002-7F63-416A-92F9-2667F7D0BD35}" dt="2023-03-09T04:16:43.377" v="2" actId="20577"/>
          <ac:spMkLst>
            <pc:docMk/>
            <pc:sldMk cId="2689609258" sldId="293"/>
            <ac:spMk id="9" creationId="{C04CDC56-C6AB-B7EE-6DAB-57EDD77A612F}"/>
          </ac:spMkLst>
        </pc:spChg>
        <pc:spChg chg="mod">
          <ac:chgData name="Рустамова Анель" userId="d10ae045a45625cd" providerId="Windows Live" clId="Web-{0C5BD002-7F63-416A-92F9-2667F7D0BD35}" dt="2023-03-09T04:16:43.393" v="3" actId="20577"/>
          <ac:spMkLst>
            <pc:docMk/>
            <pc:sldMk cId="2689609258" sldId="293"/>
            <ac:spMk id="10" creationId="{4548AFAA-F2D0-6CB8-7E73-F2F1CDFB4F4F}"/>
          </ac:spMkLst>
        </pc:spChg>
        <pc:spChg chg="mod">
          <ac:chgData name="Рустамова Анель" userId="d10ae045a45625cd" providerId="Windows Live" clId="Web-{0C5BD002-7F63-416A-92F9-2667F7D0BD35}" dt="2023-03-09T04:16:43.408" v="4" actId="20577"/>
          <ac:spMkLst>
            <pc:docMk/>
            <pc:sldMk cId="2689609258" sldId="293"/>
            <ac:spMk id="11" creationId="{77CFE950-2E9D-4E0F-89DA-30F5BDF93941}"/>
          </ac:spMkLst>
        </pc:spChg>
        <pc:spChg chg="mod">
          <ac:chgData name="Рустамова Анель" userId="d10ae045a45625cd" providerId="Windows Live" clId="Web-{0C5BD002-7F63-416A-92F9-2667F7D0BD35}" dt="2023-03-09T04:16:43.424" v="5" actId="20577"/>
          <ac:spMkLst>
            <pc:docMk/>
            <pc:sldMk cId="2689609258" sldId="293"/>
            <ac:spMk id="12" creationId="{65E12AA3-D5A3-8B85-8B90-AE4E9FDAA503}"/>
          </ac:spMkLst>
        </pc:spChg>
        <pc:spChg chg="mod">
          <ac:chgData name="Рустамова Анель" userId="d10ae045a45625cd" providerId="Windows Live" clId="Web-{0C5BD002-7F63-416A-92F9-2667F7D0BD35}" dt="2023-03-09T04:16:43.455" v="6" actId="20577"/>
          <ac:spMkLst>
            <pc:docMk/>
            <pc:sldMk cId="2689609258" sldId="293"/>
            <ac:spMk id="13" creationId="{081FD0E7-07AA-A00A-A6C1-125774B06989}"/>
          </ac:spMkLst>
        </pc:spChg>
        <pc:spChg chg="mod">
          <ac:chgData name="Рустамова Анель" userId="d10ae045a45625cd" providerId="Windows Live" clId="Web-{0C5BD002-7F63-416A-92F9-2667F7D0BD35}" dt="2023-03-09T04:16:43.471" v="7" actId="20577"/>
          <ac:spMkLst>
            <pc:docMk/>
            <pc:sldMk cId="2689609258" sldId="293"/>
            <ac:spMk id="14" creationId="{DF31E068-8408-7FB8-E8BF-002AF296D46D}"/>
          </ac:spMkLst>
        </pc:spChg>
        <pc:spChg chg="mod">
          <ac:chgData name="Рустамова Анель" userId="d10ae045a45625cd" providerId="Windows Live" clId="Web-{0C5BD002-7F63-416A-92F9-2667F7D0BD35}" dt="2023-03-09T04:16:43.533" v="14" actId="20577"/>
          <ac:spMkLst>
            <pc:docMk/>
            <pc:sldMk cId="2689609258" sldId="293"/>
            <ac:spMk id="15" creationId="{7A044963-8602-0F9D-77A7-9E99F7D5EFF9}"/>
          </ac:spMkLst>
        </pc:spChg>
        <pc:spChg chg="mod">
          <ac:chgData name="Рустамова Анель" userId="d10ae045a45625cd" providerId="Windows Live" clId="Web-{0C5BD002-7F63-416A-92F9-2667F7D0BD35}" dt="2023-03-09T04:16:43.549" v="15" actId="20577"/>
          <ac:spMkLst>
            <pc:docMk/>
            <pc:sldMk cId="2689609258" sldId="293"/>
            <ac:spMk id="16" creationId="{E30CF5F3-323B-540F-6D26-2A171CDF344F}"/>
          </ac:spMkLst>
        </pc:spChg>
        <pc:spChg chg="mod">
          <ac:chgData name="Рустамова Анель" userId="d10ae045a45625cd" providerId="Windows Live" clId="Web-{0C5BD002-7F63-416A-92F9-2667F7D0BD35}" dt="2023-03-09T04:16:43.580" v="16" actId="20577"/>
          <ac:spMkLst>
            <pc:docMk/>
            <pc:sldMk cId="2689609258" sldId="293"/>
            <ac:spMk id="17" creationId="{4D93BBCE-F2BD-31F3-845E-A4A46083F149}"/>
          </ac:spMkLst>
        </pc:spChg>
        <pc:spChg chg="mod">
          <ac:chgData name="Рустамова Анель" userId="d10ae045a45625cd" providerId="Windows Live" clId="Web-{0C5BD002-7F63-416A-92F9-2667F7D0BD35}" dt="2023-03-09T04:16:43.596" v="17" actId="20577"/>
          <ac:spMkLst>
            <pc:docMk/>
            <pc:sldMk cId="2689609258" sldId="293"/>
            <ac:spMk id="18" creationId="{13CBF26C-29F7-E5B6-B2D1-760B24283639}"/>
          </ac:spMkLst>
        </pc:spChg>
        <pc:spChg chg="mod">
          <ac:chgData name="Рустамова Анель" userId="d10ae045a45625cd" providerId="Windows Live" clId="Web-{0C5BD002-7F63-416A-92F9-2667F7D0BD35}" dt="2023-03-09T04:16:43.611" v="18" actId="20577"/>
          <ac:spMkLst>
            <pc:docMk/>
            <pc:sldMk cId="2689609258" sldId="293"/>
            <ac:spMk id="19" creationId="{233DA7C2-5254-12BE-3CDF-56393F6C6C54}"/>
          </ac:spMkLst>
        </pc:spChg>
        <pc:spChg chg="mod">
          <ac:chgData name="Рустамова Анель" userId="d10ae045a45625cd" providerId="Windows Live" clId="Web-{0C5BD002-7F63-416A-92F9-2667F7D0BD35}" dt="2023-03-09T04:16:43.627" v="19" actId="20577"/>
          <ac:spMkLst>
            <pc:docMk/>
            <pc:sldMk cId="2689609258" sldId="293"/>
            <ac:spMk id="20" creationId="{9F8F7038-EC03-F80A-670A-9B0369E2CB9E}"/>
          </ac:spMkLst>
        </pc:spChg>
        <pc:spChg chg="mod">
          <ac:chgData name="Рустамова Анель" userId="d10ae045a45625cd" providerId="Windows Live" clId="Web-{0C5BD002-7F63-416A-92F9-2667F7D0BD35}" dt="2023-03-09T04:16:43.643" v="20" actId="20577"/>
          <ac:spMkLst>
            <pc:docMk/>
            <pc:sldMk cId="2689609258" sldId="293"/>
            <ac:spMk id="22" creationId="{1804F7D5-DFF6-4F2A-F01B-E5BBA49D248B}"/>
          </ac:spMkLst>
        </pc:spChg>
      </pc:sldChg>
      <pc:sldChg chg="modSp">
        <pc:chgData name="Рустамова Анель" userId="d10ae045a45625cd" providerId="Windows Live" clId="Web-{0C5BD002-7F63-416A-92F9-2667F7D0BD35}" dt="2023-03-09T04:16:52.909" v="26" actId="20577"/>
        <pc:sldMkLst>
          <pc:docMk/>
          <pc:sldMk cId="1790510550" sldId="294"/>
        </pc:sldMkLst>
        <pc:spChg chg="mod">
          <ac:chgData name="Рустамова Анель" userId="d10ae045a45625cd" providerId="Windows Live" clId="Web-{0C5BD002-7F63-416A-92F9-2667F7D0BD35}" dt="2023-03-09T04:16:52.909" v="26" actId="20577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6:52.893" v="24" actId="20577"/>
          <ac:spMkLst>
            <pc:docMk/>
            <pc:sldMk cId="1790510550" sldId="294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6:52.909" v="25" actId="20577"/>
          <ac:spMkLst>
            <pc:docMk/>
            <pc:sldMk cId="1790510550" sldId="294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6:59.909" v="29" actId="20577"/>
        <pc:sldMkLst>
          <pc:docMk/>
          <pc:sldMk cId="1722066003" sldId="295"/>
        </pc:sldMkLst>
        <pc:spChg chg="mod">
          <ac:chgData name="Рустамова Анель" userId="d10ae045a45625cd" providerId="Windows Live" clId="Web-{0C5BD002-7F63-416A-92F9-2667F7D0BD35}" dt="2023-03-09T04:16:59.909" v="29" actId="20577"/>
          <ac:spMkLst>
            <pc:docMk/>
            <pc:sldMk cId="1722066003" sldId="29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6:59.893" v="27" actId="20577"/>
          <ac:spMkLst>
            <pc:docMk/>
            <pc:sldMk cId="1722066003" sldId="29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6:59.893" v="28" actId="20577"/>
          <ac:spMkLst>
            <pc:docMk/>
            <pc:sldMk cId="1722066003" sldId="295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7:10.831" v="31" actId="20577"/>
        <pc:sldMkLst>
          <pc:docMk/>
          <pc:sldMk cId="442342179" sldId="297"/>
        </pc:sldMkLst>
        <pc:spChg chg="mod">
          <ac:chgData name="Рустамова Анель" userId="d10ae045a45625cd" providerId="Windows Live" clId="Web-{0C5BD002-7F63-416A-92F9-2667F7D0BD35}" dt="2023-03-09T04:17:10.831" v="31" actId="20577"/>
          <ac:spMkLst>
            <pc:docMk/>
            <pc:sldMk cId="442342179" sldId="29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7:10.816" v="30" actId="20577"/>
          <ac:spMkLst>
            <pc:docMk/>
            <pc:sldMk cId="442342179" sldId="29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7:19.597" v="34" actId="20577"/>
        <pc:sldMkLst>
          <pc:docMk/>
          <pc:sldMk cId="433200116" sldId="299"/>
        </pc:sldMkLst>
        <pc:spChg chg="mod">
          <ac:chgData name="Рустамова Анель" userId="d10ae045a45625cd" providerId="Windows Live" clId="Web-{0C5BD002-7F63-416A-92F9-2667F7D0BD35}" dt="2023-03-09T04:17:19.597" v="34" actId="20577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7:19.581" v="32" actId="20577"/>
          <ac:spMkLst>
            <pc:docMk/>
            <pc:sldMk cId="433200116" sldId="29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7:19.581" v="33" actId="20577"/>
          <ac:spMkLst>
            <pc:docMk/>
            <pc:sldMk cId="433200116" sldId="29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7:25.879" v="40"/>
        <pc:sldMkLst>
          <pc:docMk/>
          <pc:sldMk cId="3723575297" sldId="300"/>
        </pc:sldMkLst>
        <pc:spChg chg="mod">
          <ac:chgData name="Рустамова Анель" userId="d10ae045a45625cd" providerId="Windows Live" clId="Web-{0C5BD002-7F63-416A-92F9-2667F7D0BD35}" dt="2023-03-09T04:17:25.879" v="40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7:25.863" v="38"/>
          <ac:spMkLst>
            <pc:docMk/>
            <pc:sldMk cId="3723575297" sldId="300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7:25.863" v="39"/>
          <ac:spMkLst>
            <pc:docMk/>
            <pc:sldMk cId="3723575297" sldId="300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8:46.304" v="72" actId="20577"/>
        <pc:sldMkLst>
          <pc:docMk/>
          <pc:sldMk cId="2287407008" sldId="304"/>
        </pc:sldMkLst>
        <pc:spChg chg="mod">
          <ac:chgData name="Рустамова Анель" userId="d10ae045a45625cd" providerId="Windows Live" clId="Web-{0C5BD002-7F63-416A-92F9-2667F7D0BD35}" dt="2023-03-09T04:18:46.304" v="72" actId="20577"/>
          <ac:spMkLst>
            <pc:docMk/>
            <pc:sldMk cId="2287407008" sldId="304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8:42.382" v="71" actId="20577"/>
        <pc:sldMkLst>
          <pc:docMk/>
          <pc:sldMk cId="1080775008" sldId="305"/>
        </pc:sldMkLst>
        <pc:spChg chg="mod">
          <ac:chgData name="Рустамова Анель" userId="d10ae045a45625cd" providerId="Windows Live" clId="Web-{0C5BD002-7F63-416A-92F9-2667F7D0BD35}" dt="2023-03-09T04:18:42.382" v="71" actId="20577"/>
          <ac:spMkLst>
            <pc:docMk/>
            <pc:sldMk cId="1080775008" sldId="30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8:42.366" v="69" actId="20577"/>
          <ac:spMkLst>
            <pc:docMk/>
            <pc:sldMk cId="1080775008" sldId="30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8:42.382" v="70" actId="20577"/>
          <ac:spMkLst>
            <pc:docMk/>
            <pc:sldMk cId="1080775008" sldId="305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8:36.663" v="68" actId="20577"/>
        <pc:sldMkLst>
          <pc:docMk/>
          <pc:sldMk cId="1310137382" sldId="306"/>
        </pc:sldMkLst>
        <pc:spChg chg="mod">
          <ac:chgData name="Рустамова Анель" userId="d10ae045a45625cd" providerId="Windows Live" clId="Web-{0C5BD002-7F63-416A-92F9-2667F7D0BD35}" dt="2023-03-09T04:18:36.663" v="68" actId="20577"/>
          <ac:spMkLst>
            <pc:docMk/>
            <pc:sldMk cId="1310137382" sldId="306"/>
            <ac:spMk id="3" creationId="{DFEAE540-0205-B24F-BB0E-BE9C26463EA8}"/>
          </ac:spMkLst>
        </pc:spChg>
      </pc:sldChg>
      <pc:sldChg chg="modSp">
        <pc:chgData name="Рустамова Анель" userId="d10ae045a45625cd" providerId="Windows Live" clId="Web-{0C5BD002-7F63-416A-92F9-2667F7D0BD35}" dt="2023-03-09T04:18:32.069" v="67" actId="20577"/>
        <pc:sldMkLst>
          <pc:docMk/>
          <pc:sldMk cId="4281647442" sldId="307"/>
        </pc:sldMkLst>
        <pc:spChg chg="mod">
          <ac:chgData name="Рустамова Анель" userId="d10ae045a45625cd" providerId="Windows Live" clId="Web-{0C5BD002-7F63-416A-92F9-2667F7D0BD35}" dt="2023-03-09T04:18:32.069" v="67" actId="20577"/>
          <ac:spMkLst>
            <pc:docMk/>
            <pc:sldMk cId="4281647442" sldId="30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8:16.740" v="66" actId="20577"/>
        <pc:sldMkLst>
          <pc:docMk/>
          <pc:sldMk cId="4162854542" sldId="308"/>
        </pc:sldMkLst>
        <pc:spChg chg="mod">
          <ac:chgData name="Рустамова Анель" userId="d10ae045a45625cd" providerId="Windows Live" clId="Web-{0C5BD002-7F63-416A-92F9-2667F7D0BD35}" dt="2023-03-09T04:18:16.740" v="66" actId="20577"/>
          <ac:spMkLst>
            <pc:docMk/>
            <pc:sldMk cId="4162854542" sldId="30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8:16.709" v="63" actId="20577"/>
          <ac:spMkLst>
            <pc:docMk/>
            <pc:sldMk cId="4162854542" sldId="30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8:16.740" v="66" actId="20577"/>
          <ac:spMkLst>
            <pc:docMk/>
            <pc:sldMk cId="4162854542" sldId="30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8:11.771" v="62" actId="20577"/>
        <pc:sldMkLst>
          <pc:docMk/>
          <pc:sldMk cId="2508482903" sldId="309"/>
        </pc:sldMkLst>
        <pc:spChg chg="mod">
          <ac:chgData name="Рустамова Анель" userId="d10ae045a45625cd" providerId="Windows Live" clId="Web-{0C5BD002-7F63-416A-92F9-2667F7D0BD35}" dt="2023-03-09T04:18:11.771" v="62" actId="20577"/>
          <ac:spMkLst>
            <pc:docMk/>
            <pc:sldMk cId="2508482903" sldId="30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8:11.756" v="60" actId="20577"/>
          <ac:spMkLst>
            <pc:docMk/>
            <pc:sldMk cId="2508482903" sldId="30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8:11.771" v="61" actId="20577"/>
          <ac:spMkLst>
            <pc:docMk/>
            <pc:sldMk cId="2508482903" sldId="309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8:02.599" v="57" actId="20577"/>
        <pc:sldMkLst>
          <pc:docMk/>
          <pc:sldMk cId="2357452574" sldId="310"/>
        </pc:sldMkLst>
        <pc:spChg chg="mod">
          <ac:chgData name="Рустамова Анель" userId="d10ae045a45625cd" providerId="Windows Live" clId="Web-{0C5BD002-7F63-416A-92F9-2667F7D0BD35}" dt="2023-03-09T04:18:02.599" v="57" actId="20577"/>
          <ac:spMkLst>
            <pc:docMk/>
            <pc:sldMk cId="2357452574" sldId="310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7:54.493" v="53" actId="20577"/>
        <pc:sldMkLst>
          <pc:docMk/>
          <pc:sldMk cId="1275434663" sldId="311"/>
        </pc:sldMkLst>
        <pc:spChg chg="mod">
          <ac:chgData name="Рустамова Анель" userId="d10ae045a45625cd" providerId="Windows Live" clId="Web-{0C5BD002-7F63-416A-92F9-2667F7D0BD35}" dt="2023-03-09T04:17:54.493" v="53" actId="20577"/>
          <ac:spMkLst>
            <pc:docMk/>
            <pc:sldMk cId="1275434663" sldId="311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7:48.802" v="52" actId="20577"/>
        <pc:sldMkLst>
          <pc:docMk/>
          <pc:sldMk cId="2603712047" sldId="312"/>
        </pc:sldMkLst>
        <pc:spChg chg="mod">
          <ac:chgData name="Рустамова Анель" userId="d10ae045a45625cd" providerId="Windows Live" clId="Web-{0C5BD002-7F63-416A-92F9-2667F7D0BD35}" dt="2023-03-09T04:17:48.802" v="52" actId="20577"/>
          <ac:spMkLst>
            <pc:docMk/>
            <pc:sldMk cId="2603712047" sldId="31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7:48.786" v="50" actId="20577"/>
          <ac:spMkLst>
            <pc:docMk/>
            <pc:sldMk cId="2603712047" sldId="312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7:48.786" v="51" actId="20577"/>
          <ac:spMkLst>
            <pc:docMk/>
            <pc:sldMk cId="2603712047" sldId="312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7:44.036" v="49" actId="20577"/>
        <pc:sldMkLst>
          <pc:docMk/>
          <pc:sldMk cId="3602107713" sldId="313"/>
        </pc:sldMkLst>
        <pc:spChg chg="mod">
          <ac:chgData name="Рустамова Анель" userId="d10ae045a45625cd" providerId="Windows Live" clId="Web-{0C5BD002-7F63-416A-92F9-2667F7D0BD35}" dt="2023-03-09T04:17:44.036" v="49" actId="20577"/>
          <ac:spMkLst>
            <pc:docMk/>
            <pc:sldMk cId="3602107713" sldId="31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7:44.021" v="48" actId="20577"/>
          <ac:spMkLst>
            <pc:docMk/>
            <pc:sldMk cId="3602107713" sldId="313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7:38.239" v="47" actId="20577"/>
        <pc:sldMkLst>
          <pc:docMk/>
          <pc:sldMk cId="7068644" sldId="314"/>
        </pc:sldMkLst>
        <pc:spChg chg="mod">
          <ac:chgData name="Рустамова Анель" userId="d10ae045a45625cd" providerId="Windows Live" clId="Web-{0C5BD002-7F63-416A-92F9-2667F7D0BD35}" dt="2023-03-09T04:17:38.208" v="44" actId="20577"/>
          <ac:spMkLst>
            <pc:docMk/>
            <pc:sldMk cId="7068644" sldId="314"/>
            <ac:spMk id="2" creationId="{D041D022-E5C2-5D2D-D57E-F87BE9903464}"/>
          </ac:spMkLst>
        </pc:spChg>
        <pc:spChg chg="mod">
          <ac:chgData name="Рустамова Анель" userId="d10ae045a45625cd" providerId="Windows Live" clId="Web-{0C5BD002-7F63-416A-92F9-2667F7D0BD35}" dt="2023-03-09T04:17:38.224" v="45" actId="20577"/>
          <ac:spMkLst>
            <pc:docMk/>
            <pc:sldMk cId="7068644" sldId="314"/>
            <ac:spMk id="7" creationId="{C56E8AAB-0FCC-D486-78C0-6D333CFC37E5}"/>
          </ac:spMkLst>
        </pc:spChg>
        <pc:spChg chg="mod">
          <ac:chgData name="Рустамова Анель" userId="d10ae045a45625cd" providerId="Windows Live" clId="Web-{0C5BD002-7F63-416A-92F9-2667F7D0BD35}" dt="2023-03-09T04:17:38.239" v="47" actId="20577"/>
          <ac:spMkLst>
            <pc:docMk/>
            <pc:sldMk cId="7068644" sldId="314"/>
            <ac:spMk id="9" creationId="{AA06CCD7-8828-1465-BF92-D74315BABB78}"/>
          </ac:spMkLst>
        </pc:spChg>
      </pc:sldChg>
      <pc:sldChg chg="modSp">
        <pc:chgData name="Рустамова Анель" userId="d10ae045a45625cd" providerId="Windows Live" clId="Web-{0C5BD002-7F63-416A-92F9-2667F7D0BD35}" dt="2023-03-09T04:17:33.130" v="43" actId="20577"/>
        <pc:sldMkLst>
          <pc:docMk/>
          <pc:sldMk cId="1353844262" sldId="315"/>
        </pc:sldMkLst>
        <pc:spChg chg="mod">
          <ac:chgData name="Рустамова Анель" userId="d10ae045a45625cd" providerId="Windows Live" clId="Web-{0C5BD002-7F63-416A-92F9-2667F7D0BD35}" dt="2023-03-09T04:17:33.130" v="43" actId="20577"/>
          <ac:spMkLst>
            <pc:docMk/>
            <pc:sldMk cId="1353844262" sldId="31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7:33.114" v="41" actId="20577"/>
          <ac:spMkLst>
            <pc:docMk/>
            <pc:sldMk cId="1353844262" sldId="31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7:33.130" v="42" actId="20577"/>
          <ac:spMkLst>
            <pc:docMk/>
            <pc:sldMk cId="1353844262" sldId="315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7:58.365" v="56" actId="20577"/>
        <pc:sldMkLst>
          <pc:docMk/>
          <pc:sldMk cId="2761126354" sldId="327"/>
        </pc:sldMkLst>
        <pc:spChg chg="mod">
          <ac:chgData name="Рустамова Анель" userId="d10ae045a45625cd" providerId="Windows Live" clId="Web-{0C5BD002-7F63-416A-92F9-2667F7D0BD35}" dt="2023-03-09T04:17:58.365" v="56" actId="20577"/>
          <ac:spMkLst>
            <pc:docMk/>
            <pc:sldMk cId="2761126354" sldId="32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7:58.349" v="54" actId="20577"/>
          <ac:spMkLst>
            <pc:docMk/>
            <pc:sldMk cId="2761126354" sldId="32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0C5BD002-7F63-416A-92F9-2667F7D0BD35}" dt="2023-03-09T04:17:58.365" v="55" actId="20577"/>
          <ac:spMkLst>
            <pc:docMk/>
            <pc:sldMk cId="2761126354" sldId="327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0C5BD002-7F63-416A-92F9-2667F7D0BD35}" dt="2023-03-09T04:18:06.318" v="59" actId="20577"/>
        <pc:sldMkLst>
          <pc:docMk/>
          <pc:sldMk cId="1645628088" sldId="328"/>
        </pc:sldMkLst>
        <pc:spChg chg="mod">
          <ac:chgData name="Рустамова Анель" userId="d10ae045a45625cd" providerId="Windows Live" clId="Web-{0C5BD002-7F63-416A-92F9-2667F7D0BD35}" dt="2023-03-09T04:18:06.318" v="59" actId="20577"/>
          <ac:spMkLst>
            <pc:docMk/>
            <pc:sldMk cId="1645628088" sldId="32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0C5BD002-7F63-416A-92F9-2667F7D0BD35}" dt="2023-03-09T04:18:06.303" v="58" actId="20577"/>
          <ac:spMkLst>
            <pc:docMk/>
            <pc:sldMk cId="1645628088" sldId="328"/>
            <ac:spMk id="5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7C4FF23C-2C4B-458F-ACCD-B3DBD91D6BE9}"/>
    <pc:docChg chg="modSld">
      <pc:chgData name="Рустамова Анель" userId="d10ae045a45625cd" providerId="Windows Live" clId="Web-{7C4FF23C-2C4B-458F-ACCD-B3DBD91D6BE9}" dt="2022-12-09T05:29:52.351" v="21" actId="1076"/>
      <pc:docMkLst>
        <pc:docMk/>
      </pc:docMkLst>
      <pc:sldChg chg="addSp delSp modSp">
        <pc:chgData name="Рустамова Анель" userId="d10ae045a45625cd" providerId="Windows Live" clId="Web-{7C4FF23C-2C4B-458F-ACCD-B3DBD91D6BE9}" dt="2022-12-09T05:29:52.351" v="21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7C4FF23C-2C4B-458F-ACCD-B3DBD91D6BE9}" dt="2022-12-09T05:27:50.067" v="10" actId="1076"/>
          <ac:spMkLst>
            <pc:docMk/>
            <pc:sldMk cId="3341646376" sldId="256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C4FF23C-2C4B-458F-ACCD-B3DBD91D6BE9}" dt="2022-12-09T05:27:22.504" v="0" actId="20577"/>
          <ac:spMkLst>
            <pc:docMk/>
            <pc:sldMk cId="3341646376" sldId="25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7C4FF23C-2C4B-458F-ACCD-B3DBD91D6BE9}" dt="2022-12-09T05:28:57.319" v="11"/>
          <ac:spMkLst>
            <pc:docMk/>
            <pc:sldMk cId="3341646376" sldId="256"/>
            <ac:spMk id="6" creationId="{BEE58C83-CBCD-3215-AA2A-70FC65233F3F}"/>
          </ac:spMkLst>
        </pc:spChg>
        <pc:spChg chg="add del mod">
          <ac:chgData name="Рустамова Анель" userId="d10ae045a45625cd" providerId="Windows Live" clId="Web-{7C4FF23C-2C4B-458F-ACCD-B3DBD91D6BE9}" dt="2022-12-09T05:29:36.679" v="18"/>
          <ac:spMkLst>
            <pc:docMk/>
            <pc:sldMk cId="3341646376" sldId="256"/>
            <ac:spMk id="10" creationId="{117D1B0D-69EB-225D-4690-E1147CCB3D56}"/>
          </ac:spMkLst>
        </pc:spChg>
        <pc:picChg chg="del">
          <ac:chgData name="Рустамова Анель" userId="d10ae045a45625cd" providerId="Windows Live" clId="Web-{7C4FF23C-2C4B-458F-ACCD-B3DBD91D6BE9}" dt="2022-12-09T05:27:25.426" v="1"/>
          <ac:picMkLst>
            <pc:docMk/>
            <pc:sldMk cId="3341646376" sldId="256"/>
            <ac:picMk id="2" creationId="{00000000-0000-0000-0000-000000000000}"/>
          </ac:picMkLst>
        </pc:picChg>
        <pc:picChg chg="add del mod ord modCrop">
          <ac:chgData name="Рустамова Анель" userId="d10ae045a45625cd" providerId="Windows Live" clId="Web-{7C4FF23C-2C4B-458F-ACCD-B3DBD91D6BE9}" dt="2022-12-09T05:29:32.866" v="16"/>
          <ac:picMkLst>
            <pc:docMk/>
            <pc:sldMk cId="3341646376" sldId="256"/>
            <ac:picMk id="7" creationId="{C888D47E-FFE3-DB19-1022-26C83A5A5EB5}"/>
          </ac:picMkLst>
        </pc:picChg>
        <pc:picChg chg="add mod">
          <ac:chgData name="Рустамова Анель" userId="d10ae045a45625cd" providerId="Windows Live" clId="Web-{7C4FF23C-2C4B-458F-ACCD-B3DBD91D6BE9}" dt="2022-12-09T05:29:52.351" v="21" actId="1076"/>
          <ac:picMkLst>
            <pc:docMk/>
            <pc:sldMk cId="3341646376" sldId="256"/>
            <ac:picMk id="8" creationId="{FCA9AC88-6A62-1F0E-17A1-9E4C257DAB1F}"/>
          </ac:picMkLst>
        </pc:picChg>
      </pc:sldChg>
    </pc:docChg>
  </pc:docChgLst>
  <pc:docChgLst>
    <pc:chgData name="Рустамова Анель" userId="d10ae045a45625cd" providerId="Windows Live" clId="Web-{7A33779D-42B8-441C-AA38-ADF567B11241}"/>
    <pc:docChg chg="modSld">
      <pc:chgData name="Рустамова Анель" userId="d10ae045a45625cd" providerId="Windows Live" clId="Web-{7A33779D-42B8-441C-AA38-ADF567B11241}" dt="2022-12-09T06:20:37.686" v="140" actId="1076"/>
      <pc:docMkLst>
        <pc:docMk/>
      </pc:docMkLst>
      <pc:sldChg chg="modSp">
        <pc:chgData name="Рустамова Анель" userId="d10ae045a45625cd" providerId="Windows Live" clId="Web-{7A33779D-42B8-441C-AA38-ADF567B11241}" dt="2022-12-09T06:14:22.739" v="32" actId="1076"/>
        <pc:sldMkLst>
          <pc:docMk/>
          <pc:sldMk cId="3832410110" sldId="258"/>
        </pc:sldMkLst>
        <pc:spChg chg="mod">
          <ac:chgData name="Рустамова Анель" userId="d10ae045a45625cd" providerId="Windows Live" clId="Web-{7A33779D-42B8-441C-AA38-ADF567B11241}" dt="2022-12-09T06:14:22.739" v="32" actId="1076"/>
          <ac:spMkLst>
            <pc:docMk/>
            <pc:sldMk cId="3832410110" sldId="25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2:47.096" v="4" actId="20577"/>
          <ac:spMkLst>
            <pc:docMk/>
            <pc:sldMk cId="3832410110" sldId="25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4:20.504" v="31" actId="14100"/>
          <ac:spMkLst>
            <pc:docMk/>
            <pc:sldMk cId="3832410110" sldId="25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5:39.444" v="45" actId="20577"/>
        <pc:sldMkLst>
          <pc:docMk/>
          <pc:sldMk cId="1604810748" sldId="285"/>
        </pc:sldMkLst>
        <pc:spChg chg="mod">
          <ac:chgData name="Рустамова Анель" userId="d10ae045a45625cd" providerId="Windows Live" clId="Web-{7A33779D-42B8-441C-AA38-ADF567B11241}" dt="2022-12-09T06:15:39.444" v="45" actId="20577"/>
          <ac:spMkLst>
            <pc:docMk/>
            <pc:sldMk cId="1604810748" sldId="28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5:02.912" v="34" actId="20577"/>
          <ac:spMkLst>
            <pc:docMk/>
            <pc:sldMk cId="1604810748" sldId="285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6:12.898" v="51" actId="14100"/>
        <pc:sldMkLst>
          <pc:docMk/>
          <pc:sldMk cId="589049408" sldId="286"/>
        </pc:sldMkLst>
        <pc:spChg chg="mod">
          <ac:chgData name="Рустамова Анель" userId="d10ae045a45625cd" providerId="Windows Live" clId="Web-{7A33779D-42B8-441C-AA38-ADF567B11241}" dt="2022-12-09T06:16:12.898" v="51" actId="14100"/>
          <ac:spMkLst>
            <pc:docMk/>
            <pc:sldMk cId="589049408" sldId="286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10.648" v="50" actId="20577"/>
          <ac:spMkLst>
            <pc:docMk/>
            <pc:sldMk cId="589049408" sldId="286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7:04.306" v="65" actId="1076"/>
        <pc:sldMkLst>
          <pc:docMk/>
          <pc:sldMk cId="3938138389" sldId="287"/>
        </pc:sldMkLst>
        <pc:spChg chg="mod">
          <ac:chgData name="Рустамова Анель" userId="d10ae045a45625cd" providerId="Windows Live" clId="Web-{7A33779D-42B8-441C-AA38-ADF567B11241}" dt="2022-12-09T06:17:04.306" v="65" actId="1076"/>
          <ac:spMkLst>
            <pc:docMk/>
            <pc:sldMk cId="3938138389" sldId="28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6:44.024" v="59" actId="20577"/>
          <ac:spMkLst>
            <pc:docMk/>
            <pc:sldMk cId="3938138389" sldId="287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18:00.620" v="72" actId="20577"/>
        <pc:sldMkLst>
          <pc:docMk/>
          <pc:sldMk cId="548996983" sldId="288"/>
        </pc:sldMkLst>
        <pc:spChg chg="mod">
          <ac:chgData name="Рустамова Анель" userId="d10ae045a45625cd" providerId="Windows Live" clId="Web-{7A33779D-42B8-441C-AA38-ADF567B11241}" dt="2022-12-09T06:18:00.620" v="72" actId="20577"/>
          <ac:spMkLst>
            <pc:docMk/>
            <pc:sldMk cId="548996983" sldId="28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7:31.213" v="67" actId="20577"/>
          <ac:spMkLst>
            <pc:docMk/>
            <pc:sldMk cId="548996983" sldId="288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7A33779D-42B8-441C-AA38-ADF567B11241}" dt="2022-12-09T06:20:15.139" v="132" actId="20577"/>
        <pc:sldMkLst>
          <pc:docMk/>
          <pc:sldMk cId="2033942658" sldId="289"/>
        </pc:sldMkLst>
        <pc:spChg chg="mod">
          <ac:chgData name="Рустамова Анель" userId="d10ae045a45625cd" providerId="Windows Live" clId="Web-{7A33779D-42B8-441C-AA38-ADF567B11241}" dt="2022-12-09T06:20:15.139" v="132" actId="20577"/>
          <ac:spMkLst>
            <pc:docMk/>
            <pc:sldMk cId="2033942658" sldId="28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18:43.543" v="85" actId="20577"/>
          <ac:spMkLst>
            <pc:docMk/>
            <pc:sldMk cId="2033942658" sldId="289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7A33779D-42B8-441C-AA38-ADF567B11241}" dt="2022-12-09T06:19:19.387" v="108" actId="20577"/>
          <ac:spMkLst>
            <pc:docMk/>
            <pc:sldMk cId="2033942658" sldId="289"/>
            <ac:spMk id="5" creationId="{00000000-0000-0000-0000-000000000000}"/>
          </ac:spMkLst>
        </pc:spChg>
      </pc:sldChg>
      <pc:sldChg chg="addSp modSp">
        <pc:chgData name="Рустамова Анель" userId="d10ae045a45625cd" providerId="Windows Live" clId="Web-{7A33779D-42B8-441C-AA38-ADF567B11241}" dt="2022-12-09T06:20:37.686" v="140" actId="1076"/>
        <pc:sldMkLst>
          <pc:docMk/>
          <pc:sldMk cId="258129889" sldId="290"/>
        </pc:sldMkLst>
        <pc:spChg chg="mod">
          <ac:chgData name="Рустамова Анель" userId="d10ae045a45625cd" providerId="Windows Live" clId="Web-{7A33779D-42B8-441C-AA38-ADF567B11241}" dt="2022-12-09T06:20:31.624" v="136" actId="20577"/>
          <ac:spMkLst>
            <pc:docMk/>
            <pc:sldMk cId="258129889" sldId="29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7A33779D-42B8-441C-AA38-ADF567B11241}" dt="2022-12-09T06:20:17.779" v="134" actId="20577"/>
          <ac:spMkLst>
            <pc:docMk/>
            <pc:sldMk cId="258129889" sldId="290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7A33779D-42B8-441C-AA38-ADF567B11241}" dt="2022-12-09T06:20:37.686" v="140" actId="1076"/>
          <ac:picMkLst>
            <pc:docMk/>
            <pc:sldMk cId="258129889" sldId="290"/>
            <ac:picMk id="2" creationId="{09F9CBB8-4C37-E8DD-5E53-5295BA366DE6}"/>
          </ac:picMkLst>
        </pc:picChg>
      </pc:sldChg>
    </pc:docChg>
  </pc:docChgLst>
  <pc:docChgLst>
    <pc:chgData name="Рустамова Анель" userId="d10ae045a45625cd" providerId="Windows Live" clId="Web-{1554B8C7-C255-4455-8E24-4B93A1C9549E}"/>
    <pc:docChg chg="addSld delSld modSld sldOrd">
      <pc:chgData name="Рустамова Анель" userId="d10ae045a45625cd" providerId="Windows Live" clId="Web-{1554B8C7-C255-4455-8E24-4B93A1C9549E}" dt="2022-12-28T09:18:58.540" v="108" actId="1076"/>
      <pc:docMkLst>
        <pc:docMk/>
      </pc:docMkLst>
      <pc:sldChg chg="del">
        <pc:chgData name="Рустамова Анель" userId="d10ae045a45625cd" providerId="Windows Live" clId="Web-{1554B8C7-C255-4455-8E24-4B93A1C9549E}" dt="2022-12-28T09:15:04.596" v="6"/>
        <pc:sldMkLst>
          <pc:docMk/>
          <pc:sldMk cId="3832410110" sldId="258"/>
        </pc:sldMkLst>
      </pc:sldChg>
      <pc:sldChg chg="del">
        <pc:chgData name="Рустамова Анель" userId="d10ae045a45625cd" providerId="Windows Live" clId="Web-{1554B8C7-C255-4455-8E24-4B93A1C9549E}" dt="2022-12-28T09:15:04.596" v="5"/>
        <pc:sldMkLst>
          <pc:docMk/>
          <pc:sldMk cId="1604810748" sldId="285"/>
        </pc:sldMkLst>
      </pc:sldChg>
      <pc:sldChg chg="del">
        <pc:chgData name="Рустамова Анель" userId="d10ae045a45625cd" providerId="Windows Live" clId="Web-{1554B8C7-C255-4455-8E24-4B93A1C9549E}" dt="2022-12-28T09:15:04.596" v="4"/>
        <pc:sldMkLst>
          <pc:docMk/>
          <pc:sldMk cId="589049408" sldId="286"/>
        </pc:sldMkLst>
      </pc:sldChg>
      <pc:sldChg chg="del">
        <pc:chgData name="Рустамова Анель" userId="d10ae045a45625cd" providerId="Windows Live" clId="Web-{1554B8C7-C255-4455-8E24-4B93A1C9549E}" dt="2022-12-28T09:15:04.596" v="3"/>
        <pc:sldMkLst>
          <pc:docMk/>
          <pc:sldMk cId="3938138389" sldId="287"/>
        </pc:sldMkLst>
      </pc:sldChg>
      <pc:sldChg chg="del">
        <pc:chgData name="Рустамова Анель" userId="d10ae045a45625cd" providerId="Windows Live" clId="Web-{1554B8C7-C255-4455-8E24-4B93A1C9549E}" dt="2022-12-28T09:15:04.596" v="2"/>
        <pc:sldMkLst>
          <pc:docMk/>
          <pc:sldMk cId="548996983" sldId="288"/>
        </pc:sldMkLst>
      </pc:sldChg>
      <pc:sldChg chg="del">
        <pc:chgData name="Рустамова Анель" userId="d10ae045a45625cd" providerId="Windows Live" clId="Web-{1554B8C7-C255-4455-8E24-4B93A1C9549E}" dt="2022-12-28T09:15:04.580" v="1"/>
        <pc:sldMkLst>
          <pc:docMk/>
          <pc:sldMk cId="2033942658" sldId="289"/>
        </pc:sldMkLst>
      </pc:sldChg>
      <pc:sldChg chg="del">
        <pc:chgData name="Рустамова Анель" userId="d10ae045a45625cd" providerId="Windows Live" clId="Web-{1554B8C7-C255-4455-8E24-4B93A1C9549E}" dt="2022-12-28T09:15:04.580" v="0"/>
        <pc:sldMkLst>
          <pc:docMk/>
          <pc:sldMk cId="258129889" sldId="290"/>
        </pc:sldMkLst>
      </pc:sldChg>
      <pc:sldChg chg="addSp modSp">
        <pc:chgData name="Рустамова Анель" userId="d10ae045a45625cd" providerId="Windows Live" clId="Web-{1554B8C7-C255-4455-8E24-4B93A1C9549E}" dt="2022-12-28T09:16:25.098" v="35" actId="1076"/>
        <pc:sldMkLst>
          <pc:docMk/>
          <pc:sldMk cId="476050342" sldId="291"/>
        </pc:sldMkLst>
        <pc:spChg chg="mod">
          <ac:chgData name="Рустамова Анель" userId="d10ae045a45625cd" providerId="Windows Live" clId="Web-{1554B8C7-C255-4455-8E24-4B93A1C9549E}" dt="2022-12-28T09:16:02.769" v="32" actId="1076"/>
          <ac:spMkLst>
            <pc:docMk/>
            <pc:sldMk cId="476050342" sldId="29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1554B8C7-C255-4455-8E24-4B93A1C9549E}" dt="2022-12-28T09:16:04.645" v="33" actId="1076"/>
          <ac:spMkLst>
            <pc:docMk/>
            <pc:sldMk cId="476050342" sldId="291"/>
            <ac:spMk id="4" creationId="{00000000-0000-0000-0000-000000000000}"/>
          </ac:spMkLst>
        </pc:spChg>
        <pc:picChg chg="add mod">
          <ac:chgData name="Рустамова Анель" userId="d10ae045a45625cd" providerId="Windows Live" clId="Web-{1554B8C7-C255-4455-8E24-4B93A1C9549E}" dt="2022-12-28T09:16:25.098" v="35" actId="1076"/>
          <ac:picMkLst>
            <pc:docMk/>
            <pc:sldMk cId="476050342" sldId="291"/>
            <ac:picMk id="2" creationId="{F6918217-E6B3-CFF9-2A96-D75D77A59726}"/>
          </ac:picMkLst>
        </pc:picChg>
      </pc:sldChg>
      <pc:sldChg chg="addSp delSp modSp del ord">
        <pc:chgData name="Рустамова Анель" userId="d10ae045a45625cd" providerId="Windows Live" clId="Web-{1554B8C7-C255-4455-8E24-4B93A1C9549E}" dt="2022-12-28T09:17:30.756" v="67"/>
        <pc:sldMkLst>
          <pc:docMk/>
          <pc:sldMk cId="3342557704" sldId="292"/>
        </pc:sldMkLst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6" creationId="{2CB7B755-0F96-78E0-CAD8-828DFCDA50AE}"/>
          </ac:spMkLst>
        </pc:spChg>
        <pc:spChg chg="add mod">
          <ac:chgData name="Рустамова Анель" userId="d10ae045a45625cd" providerId="Windows Live" clId="Web-{1554B8C7-C255-4455-8E24-4B93A1C9549E}" dt="2022-12-28T09:17:28.600" v="63" actId="1076"/>
          <ac:spMkLst>
            <pc:docMk/>
            <pc:sldMk cId="3342557704" sldId="292"/>
            <ac:spMk id="10" creationId="{D44B35E6-4184-E947-CA95-DAF8897E38A9}"/>
          </ac:spMkLst>
        </pc:spChg>
        <pc:spChg chg="add mod">
          <ac:chgData name="Рустамова Анель" userId="d10ae045a45625cd" providerId="Windows Live" clId="Web-{1554B8C7-C255-4455-8E24-4B93A1C9549E}" dt="2022-12-28T09:17:28.600" v="62" actId="1076"/>
          <ac:spMkLst>
            <pc:docMk/>
            <pc:sldMk cId="3342557704" sldId="292"/>
            <ac:spMk id="11" creationId="{51BB3222-0D46-FEBE-1EF5-82BCE23C63BD}"/>
          </ac:spMkLst>
        </pc:spChg>
        <pc:spChg chg="add mod">
          <ac:chgData name="Рустамова Анель" userId="d10ae045a45625cd" providerId="Windows Live" clId="Web-{1554B8C7-C255-4455-8E24-4B93A1C9549E}" dt="2022-12-28T09:17:28.600" v="61" actId="1076"/>
          <ac:spMkLst>
            <pc:docMk/>
            <pc:sldMk cId="3342557704" sldId="292"/>
            <ac:spMk id="12" creationId="{925A1B60-4117-8729-9B22-F5CF00412E48}"/>
          </ac:spMkLst>
        </pc:spChg>
        <pc:spChg chg="add mod">
          <ac:chgData name="Рустамова Анель" userId="d10ae045a45625cd" providerId="Windows Live" clId="Web-{1554B8C7-C255-4455-8E24-4B93A1C9549E}" dt="2022-12-28T09:17:28.600" v="60" actId="1076"/>
          <ac:spMkLst>
            <pc:docMk/>
            <pc:sldMk cId="3342557704" sldId="292"/>
            <ac:spMk id="13" creationId="{20A26E9C-9EEF-C7E1-B78B-8B42B675B0DF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14" creationId="{743DF302-9949-79C2-7776-F561B5F8B3F8}"/>
          </ac:spMkLst>
        </pc:spChg>
        <pc:spChg chg="add mod">
          <ac:chgData name="Рустамова Анель" userId="d10ae045a45625cd" providerId="Windows Live" clId="Web-{1554B8C7-C255-4455-8E24-4B93A1C9549E}" dt="2022-12-28T09:17:28.600" v="59" actId="1076"/>
          <ac:spMkLst>
            <pc:docMk/>
            <pc:sldMk cId="3342557704" sldId="292"/>
            <ac:spMk id="15" creationId="{7A7DB139-82CA-A753-D9B6-B6825AE3F07B}"/>
          </ac:spMkLst>
        </pc:spChg>
        <pc:spChg chg="add mod">
          <ac:chgData name="Рустамова Анель" userId="d10ae045a45625cd" providerId="Windows Live" clId="Web-{1554B8C7-C255-4455-8E24-4B93A1C9549E}" dt="2022-12-28T09:17:28.600" v="58" actId="1076"/>
          <ac:spMkLst>
            <pc:docMk/>
            <pc:sldMk cId="3342557704" sldId="292"/>
            <ac:spMk id="16" creationId="{4F79E99A-6513-69FE-B63F-C716754C6057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17" creationId="{88F10E35-6B41-BA37-D6F1-37F303472915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18" creationId="{EF7109FE-3F36-5710-3808-3F1F1BF2A913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19" creationId="{82CD21CD-A499-2B3A-EEA0-9867A27572A4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20" creationId="{6BE4D20D-42D6-F1CB-D6AF-88CB14A5A64C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21" creationId="{BDE1958F-E9FE-389E-D313-434608D2AE3B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22" creationId="{2594965B-AFBF-5997-22BE-62081258C424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23" creationId="{A7587F94-EFE0-A51F-7D44-755138F5FD75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24" creationId="{6C1FB807-A90D-F4EC-1983-BCAD733B28F9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25" creationId="{5011AC60-9EE3-B6F6-D00A-9136A995286E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26" creationId="{17F29A8E-E7DD-57A2-E7FC-2CBD5E4C6525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27" creationId="{984C44EB-0FB9-A9AC-76EB-A19806B969D7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28" creationId="{13EF1CF6-4132-B9D7-39E6-5C8D6A83D98E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29" creationId="{C9DB86B5-C72D-3431-041C-C28F5F6BD774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30" creationId="{571898B6-FCD8-8EA4-38F2-76F8D31BA8A8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31" creationId="{A87ECFDB-FE34-C404-4BE3-AF589FDFB582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32" creationId="{1DF59452-7DC9-F2D7-D9D2-FF1128872E9C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33" creationId="{F9B8097D-FD69-026F-B05F-BA0F723AC670}"/>
          </ac:spMkLst>
        </pc:spChg>
        <pc:spChg chg="add">
          <ac:chgData name="Рустамова Анель" userId="d10ae045a45625cd" providerId="Windows Live" clId="Web-{1554B8C7-C255-4455-8E24-4B93A1C9549E}" dt="2022-12-28T09:17:03.740" v="37"/>
          <ac:spMkLst>
            <pc:docMk/>
            <pc:sldMk cId="3342557704" sldId="292"/>
            <ac:spMk id="34" creationId="{F00572A3-557F-0C18-24A0-F3B8E45CB554}"/>
          </ac:spMkLst>
        </pc:spChg>
        <pc:grpChg chg="add mod">
          <ac:chgData name="Рустамова Анель" userId="d10ae045a45625cd" providerId="Windows Live" clId="Web-{1554B8C7-C255-4455-8E24-4B93A1C9549E}" dt="2022-12-28T09:17:28.600" v="66" actId="1076"/>
          <ac:grpSpMkLst>
            <pc:docMk/>
            <pc:sldMk cId="3342557704" sldId="292"/>
            <ac:grpSpMk id="7" creationId="{F822A4A6-7FB9-75A0-00AA-F3A81A474E75}"/>
          </ac:grpSpMkLst>
        </pc:grpChg>
        <pc:grpChg chg="add mod">
          <ac:chgData name="Рустамова Анель" userId="d10ae045a45625cd" providerId="Windows Live" clId="Web-{1554B8C7-C255-4455-8E24-4B93A1C9549E}" dt="2022-12-28T09:17:28.600" v="65" actId="1076"/>
          <ac:grpSpMkLst>
            <pc:docMk/>
            <pc:sldMk cId="3342557704" sldId="292"/>
            <ac:grpSpMk id="8" creationId="{324F3426-D3F7-C4D9-BD97-A7E5D6713971}"/>
          </ac:grpSpMkLst>
        </pc:grpChg>
        <pc:grpChg chg="add mod">
          <ac:chgData name="Рустамова Анель" userId="d10ae045a45625cd" providerId="Windows Live" clId="Web-{1554B8C7-C255-4455-8E24-4B93A1C9549E}" dt="2022-12-28T09:17:28.600" v="64" actId="1076"/>
          <ac:grpSpMkLst>
            <pc:docMk/>
            <pc:sldMk cId="3342557704" sldId="292"/>
            <ac:grpSpMk id="9" creationId="{12318691-69D9-5492-E0FB-B534063C12AD}"/>
          </ac:grpSpMkLst>
        </pc:grpChg>
        <pc:picChg chg="add del">
          <ac:chgData name="Рустамова Анель" userId="d10ae045a45625cd" providerId="Windows Live" clId="Web-{1554B8C7-C255-4455-8E24-4B93A1C9549E}" dt="2022-12-28T09:17:25.303" v="57"/>
          <ac:picMkLst>
            <pc:docMk/>
            <pc:sldMk cId="3342557704" sldId="292"/>
            <ac:picMk id="2" creationId="{826DC748-3374-8D4C-611B-5DAF15F27CD7}"/>
          </ac:picMkLst>
        </pc:picChg>
      </pc:sldChg>
      <pc:sldChg chg="addSp delSp modSp ord">
        <pc:chgData name="Рустамова Анель" userId="d10ae045a45625cd" providerId="Windows Live" clId="Web-{1554B8C7-C255-4455-8E24-4B93A1C9549E}" dt="2022-12-28T09:18:58.540" v="108" actId="1076"/>
        <pc:sldMkLst>
          <pc:docMk/>
          <pc:sldMk cId="2689609258" sldId="293"/>
        </pc:sldMkLst>
        <pc:spChg chg="del">
          <ac:chgData name="Рустамова Анель" userId="d10ae045a45625cd" providerId="Windows Live" clId="Web-{1554B8C7-C255-4455-8E24-4B93A1C9549E}" dt="2022-12-28T09:17:58.882" v="74"/>
          <ac:spMkLst>
            <pc:docMk/>
            <pc:sldMk cId="2689609258" sldId="293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1554B8C7-C255-4455-8E24-4B93A1C9549E}" dt="2022-12-28T09:17:59.664" v="75"/>
          <ac:spMkLst>
            <pc:docMk/>
            <pc:sldMk cId="2689609258" sldId="293"/>
            <ac:spMk id="5" creationId="{00000000-0000-0000-0000-000000000000}"/>
          </ac:spMkLst>
        </pc:spChg>
        <pc:spChg chg="add mod">
          <ac:chgData name="Рустамова Анель" userId="d10ae045a45625cd" providerId="Windows Live" clId="Web-{1554B8C7-C255-4455-8E24-4B93A1C9549E}" dt="2022-12-28T09:18:28.696" v="84" actId="1076"/>
          <ac:spMkLst>
            <pc:docMk/>
            <pc:sldMk cId="2689609258" sldId="293"/>
            <ac:spMk id="6" creationId="{38145391-7B08-9A4C-9DB2-198FD6270F9E}"/>
          </ac:spMkLst>
        </pc:spChg>
        <pc:spChg chg="add mod">
          <ac:chgData name="Рустамова Анель" userId="d10ae045a45625cd" providerId="Windows Live" clId="Web-{1554B8C7-C255-4455-8E24-4B93A1C9549E}" dt="2022-12-28T09:18:56.822" v="107" actId="20577"/>
          <ac:spMkLst>
            <pc:docMk/>
            <pc:sldMk cId="2689609258" sldId="293"/>
            <ac:spMk id="7" creationId="{B922771C-6FA7-E696-EBF0-A4957A8C85DE}"/>
          </ac:spMkLst>
        </pc:spChg>
        <pc:spChg chg="add mod">
          <ac:chgData name="Рустамова Анель" userId="d10ae045a45625cd" providerId="Windows Live" clId="Web-{1554B8C7-C255-4455-8E24-4B93A1C9549E}" dt="2022-12-28T09:18:58.540" v="108" actId="1076"/>
          <ac:spMkLst>
            <pc:docMk/>
            <pc:sldMk cId="2689609258" sldId="293"/>
            <ac:spMk id="8" creationId="{676C9242-3E3E-3732-FD72-CAF2A96EAB97}"/>
          </ac:spMkLst>
        </pc:spChg>
        <pc:spChg chg="add">
          <ac:chgData name="Рустамова Анель" userId="d10ae045a45625cd" providerId="Windows Live" clId="Web-{1554B8C7-C255-4455-8E24-4B93A1C9549E}" dt="2022-12-28T09:17:48.554" v="69"/>
          <ac:spMkLst>
            <pc:docMk/>
            <pc:sldMk cId="2689609258" sldId="293"/>
            <ac:spMk id="9" creationId="{C04CDC56-C6AB-B7EE-6DAB-57EDD77A612F}"/>
          </ac:spMkLst>
        </pc:spChg>
        <pc:spChg chg="add">
          <ac:chgData name="Рустамова Анель" userId="d10ae045a45625cd" providerId="Windows Live" clId="Web-{1554B8C7-C255-4455-8E24-4B93A1C9549E}" dt="2022-12-28T09:17:48.554" v="69"/>
          <ac:spMkLst>
            <pc:docMk/>
            <pc:sldMk cId="2689609258" sldId="293"/>
            <ac:spMk id="10" creationId="{4548AFAA-F2D0-6CB8-7E73-F2F1CDFB4F4F}"/>
          </ac:spMkLst>
        </pc:spChg>
        <pc:spChg chg="add">
          <ac:chgData name="Рустамова Анель" userId="d10ae045a45625cd" providerId="Windows Live" clId="Web-{1554B8C7-C255-4455-8E24-4B93A1C9549E}" dt="2022-12-28T09:17:48.554" v="69"/>
          <ac:spMkLst>
            <pc:docMk/>
            <pc:sldMk cId="2689609258" sldId="293"/>
            <ac:spMk id="11" creationId="{77CFE950-2E9D-4E0F-89DA-30F5BDF93941}"/>
          </ac:spMkLst>
        </pc:spChg>
        <pc:spChg chg="add">
          <ac:chgData name="Рустамова Анель" userId="d10ae045a45625cd" providerId="Windows Live" clId="Web-{1554B8C7-C255-4455-8E24-4B93A1C9549E}" dt="2022-12-28T09:17:48.554" v="69"/>
          <ac:spMkLst>
            <pc:docMk/>
            <pc:sldMk cId="2689609258" sldId="293"/>
            <ac:spMk id="12" creationId="{65E12AA3-D5A3-8B85-8B90-AE4E9FDAA503}"/>
          </ac:spMkLst>
        </pc:spChg>
        <pc:spChg chg="add">
          <ac:chgData name="Рустамова Анель" userId="d10ae045a45625cd" providerId="Windows Live" clId="Web-{1554B8C7-C255-4455-8E24-4B93A1C9549E}" dt="2022-12-28T09:17:48.554" v="69"/>
          <ac:spMkLst>
            <pc:docMk/>
            <pc:sldMk cId="2689609258" sldId="293"/>
            <ac:spMk id="13" creationId="{081FD0E7-07AA-A00A-A6C1-125774B06989}"/>
          </ac:spMkLst>
        </pc:spChg>
        <pc:spChg chg="add">
          <ac:chgData name="Рустамова Анель" userId="d10ae045a45625cd" providerId="Windows Live" clId="Web-{1554B8C7-C255-4455-8E24-4B93A1C9549E}" dt="2022-12-28T09:17:48.554" v="69"/>
          <ac:spMkLst>
            <pc:docMk/>
            <pc:sldMk cId="2689609258" sldId="293"/>
            <ac:spMk id="14" creationId="{DF31E068-8408-7FB8-E8BF-002AF296D46D}"/>
          </ac:spMkLst>
        </pc:spChg>
        <pc:spChg chg="add del mod">
          <ac:chgData name="Рустамова Анель" userId="d10ae045a45625cd" providerId="Windows Live" clId="Web-{1554B8C7-C255-4455-8E24-4B93A1C9549E}" dt="2022-12-28T09:18:01.992" v="76"/>
          <ac:spMkLst>
            <pc:docMk/>
            <pc:sldMk cId="2689609258" sldId="293"/>
            <ac:spMk id="16" creationId="{3D24828E-761D-3245-5BE3-64DBDB6548A8}"/>
          </ac:spMkLst>
        </pc:spChg>
        <pc:grpChg chg="add mod">
          <ac:chgData name="Рустамова Анель" userId="d10ae045a45625cd" providerId="Windows Live" clId="Web-{1554B8C7-C255-4455-8E24-4B93A1C9549E}" dt="2022-12-28T09:18:08.789" v="78" actId="1076"/>
          <ac:grpSpMkLst>
            <pc:docMk/>
            <pc:sldMk cId="2689609258" sldId="293"/>
            <ac:grpSpMk id="2" creationId="{4DD2D3EC-1307-A530-F0D6-7BE33978CC2C}"/>
          </ac:grpSpMkLst>
        </pc:grpChg>
      </pc:sldChg>
      <pc:sldChg chg="add replId">
        <pc:chgData name="Рустамова Анель" userId="d10ae045a45625cd" providerId="Windows Live" clId="Web-{1554B8C7-C255-4455-8E24-4B93A1C9549E}" dt="2022-12-28T09:15:10.237" v="7"/>
        <pc:sldMkLst>
          <pc:docMk/>
          <pc:sldMk cId="2287407008" sldId="304"/>
        </pc:sldMkLst>
      </pc:sldChg>
      <pc:sldChg chg="add replId">
        <pc:chgData name="Рустамова Анель" userId="d10ae045a45625cd" providerId="Windows Live" clId="Web-{1554B8C7-C255-4455-8E24-4B93A1C9549E}" dt="2022-12-28T09:15:10.237" v="8"/>
        <pc:sldMkLst>
          <pc:docMk/>
          <pc:sldMk cId="1080775008" sldId="305"/>
        </pc:sldMkLst>
      </pc:sldChg>
      <pc:sldChg chg="add replId">
        <pc:chgData name="Рустамова Анель" userId="d10ae045a45625cd" providerId="Windows Live" clId="Web-{1554B8C7-C255-4455-8E24-4B93A1C9549E}" dt="2022-12-28T09:15:10.252" v="9"/>
        <pc:sldMkLst>
          <pc:docMk/>
          <pc:sldMk cId="1310137382" sldId="306"/>
        </pc:sldMkLst>
      </pc:sldChg>
      <pc:sldChg chg="add replId">
        <pc:chgData name="Рустамова Анель" userId="d10ae045a45625cd" providerId="Windows Live" clId="Web-{1554B8C7-C255-4455-8E24-4B93A1C9549E}" dt="2022-12-28T09:15:10.268" v="10"/>
        <pc:sldMkLst>
          <pc:docMk/>
          <pc:sldMk cId="4281647442" sldId="307"/>
        </pc:sldMkLst>
      </pc:sldChg>
      <pc:sldChg chg="add replId">
        <pc:chgData name="Рустамова Анель" userId="d10ae045a45625cd" providerId="Windows Live" clId="Web-{1554B8C7-C255-4455-8E24-4B93A1C9549E}" dt="2022-12-28T09:15:10.284" v="11"/>
        <pc:sldMkLst>
          <pc:docMk/>
          <pc:sldMk cId="4162854542" sldId="308"/>
        </pc:sldMkLst>
      </pc:sldChg>
      <pc:sldChg chg="add replId">
        <pc:chgData name="Рустамова Анель" userId="d10ae045a45625cd" providerId="Windows Live" clId="Web-{1554B8C7-C255-4455-8E24-4B93A1C9549E}" dt="2022-12-28T09:15:10.284" v="12"/>
        <pc:sldMkLst>
          <pc:docMk/>
          <pc:sldMk cId="2508482903" sldId="309"/>
        </pc:sldMkLst>
      </pc:sldChg>
      <pc:sldChg chg="add replId">
        <pc:chgData name="Рустамова Анель" userId="d10ae045a45625cd" providerId="Windows Live" clId="Web-{1554B8C7-C255-4455-8E24-4B93A1C9549E}" dt="2022-12-28T09:15:10.299" v="13"/>
        <pc:sldMkLst>
          <pc:docMk/>
          <pc:sldMk cId="2357452574" sldId="310"/>
        </pc:sldMkLst>
      </pc:sldChg>
      <pc:sldChg chg="add replId">
        <pc:chgData name="Рустамова Анель" userId="d10ae045a45625cd" providerId="Windows Live" clId="Web-{1554B8C7-C255-4455-8E24-4B93A1C9549E}" dt="2022-12-28T09:15:10.315" v="14"/>
        <pc:sldMkLst>
          <pc:docMk/>
          <pc:sldMk cId="1275434663" sldId="311"/>
        </pc:sldMkLst>
      </pc:sldChg>
      <pc:sldChg chg="add replId">
        <pc:chgData name="Рустамова Анель" userId="d10ae045a45625cd" providerId="Windows Live" clId="Web-{1554B8C7-C255-4455-8E24-4B93A1C9549E}" dt="2022-12-28T09:15:10.330" v="15"/>
        <pc:sldMkLst>
          <pc:docMk/>
          <pc:sldMk cId="2603712047" sldId="312"/>
        </pc:sldMkLst>
      </pc:sldChg>
      <pc:sldChg chg="add replId">
        <pc:chgData name="Рустамова Анель" userId="d10ae045a45625cd" providerId="Windows Live" clId="Web-{1554B8C7-C255-4455-8E24-4B93A1C9549E}" dt="2022-12-28T09:15:10.330" v="16"/>
        <pc:sldMkLst>
          <pc:docMk/>
          <pc:sldMk cId="3602107713" sldId="313"/>
        </pc:sldMkLst>
      </pc:sldChg>
      <pc:sldChg chg="add replId">
        <pc:chgData name="Рустамова Анель" userId="d10ae045a45625cd" providerId="Windows Live" clId="Web-{1554B8C7-C255-4455-8E24-4B93A1C9549E}" dt="2022-12-28T09:15:10.346" v="17"/>
        <pc:sldMkLst>
          <pc:docMk/>
          <pc:sldMk cId="7068644" sldId="314"/>
        </pc:sldMkLst>
      </pc:sldChg>
      <pc:sldChg chg="add replId">
        <pc:chgData name="Рустамова Анель" userId="d10ae045a45625cd" providerId="Windows Live" clId="Web-{1554B8C7-C255-4455-8E24-4B93A1C9549E}" dt="2022-12-28T09:15:10.362" v="18"/>
        <pc:sldMkLst>
          <pc:docMk/>
          <pc:sldMk cId="1353844262" sldId="315"/>
        </pc:sldMkLst>
      </pc:sldChg>
    </pc:docChg>
  </pc:docChgLst>
  <pc:docChgLst>
    <pc:chgData name="Рустамова Анель" userId="d10ae045a45625cd" providerId="Windows Live" clId="Web-{F265B6FF-7D83-41D1-B2E7-A15DA0B46D50}"/>
    <pc:docChg chg="addSld delSld modSld sldOrd">
      <pc:chgData name="Рустамова Анель" userId="d10ae045a45625cd" providerId="Windows Live" clId="Web-{F265B6FF-7D83-41D1-B2E7-A15DA0B46D50}" dt="2022-12-28T10:43:47.187" v="1066"/>
      <pc:docMkLst>
        <pc:docMk/>
      </pc:docMkLst>
      <pc:sldChg chg="addSp modSp">
        <pc:chgData name="Рустамова Анель" userId="d10ae045a45625cd" providerId="Windows Live" clId="Web-{F265B6FF-7D83-41D1-B2E7-A15DA0B46D50}" dt="2022-12-28T09:21:25.833" v="82" actId="1076"/>
        <pc:sldMkLst>
          <pc:docMk/>
          <pc:sldMk cId="2689609258" sldId="293"/>
        </pc:sldMkLst>
        <pc:spChg chg="mod">
          <ac:chgData name="Рустамова Анель" userId="d10ae045a45625cd" providerId="Windows Live" clId="Web-{F265B6FF-7D83-41D1-B2E7-A15DA0B46D50}" dt="2022-12-28T09:21:25.833" v="82" actId="1076"/>
          <ac:spMkLst>
            <pc:docMk/>
            <pc:sldMk cId="2689609258" sldId="293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265B6FF-7D83-41D1-B2E7-A15DA0B46D50}" dt="2022-12-28T09:20:51.738" v="53" actId="14100"/>
          <ac:spMkLst>
            <pc:docMk/>
            <pc:sldMk cId="2689609258" sldId="293"/>
            <ac:spMk id="6" creationId="{38145391-7B08-9A4C-9DB2-198FD6270F9E}"/>
          </ac:spMkLst>
        </pc:spChg>
        <pc:spChg chg="mod">
          <ac:chgData name="Рустамова Анель" userId="d10ae045a45625cd" providerId="Windows Live" clId="Web-{F265B6FF-7D83-41D1-B2E7-A15DA0B46D50}" dt="2022-12-28T09:20:23.894" v="24" actId="1076"/>
          <ac:spMkLst>
            <pc:docMk/>
            <pc:sldMk cId="2689609258" sldId="293"/>
            <ac:spMk id="7" creationId="{B922771C-6FA7-E696-EBF0-A4957A8C85DE}"/>
          </ac:spMkLst>
        </pc:spChg>
        <pc:spChg chg="mod">
          <ac:chgData name="Рустамова Анель" userId="d10ae045a45625cd" providerId="Windows Live" clId="Web-{F265B6FF-7D83-41D1-B2E7-A15DA0B46D50}" dt="2022-12-28T09:20:51.738" v="54" actId="14100"/>
          <ac:spMkLst>
            <pc:docMk/>
            <pc:sldMk cId="2689609258" sldId="293"/>
            <ac:spMk id="8" creationId="{676C9242-3E3E-3732-FD72-CAF2A96EAB97}"/>
          </ac:spMkLst>
        </pc:spChg>
        <pc:spChg chg="add mod">
          <ac:chgData name="Рустамова Анель" userId="d10ae045a45625cd" providerId="Windows Live" clId="Web-{F265B6FF-7D83-41D1-B2E7-A15DA0B46D50}" dt="2022-12-28T09:20:46.754" v="52" actId="1076"/>
          <ac:spMkLst>
            <pc:docMk/>
            <pc:sldMk cId="2689609258" sldId="293"/>
            <ac:spMk id="20" creationId="{9F8F7038-EC03-F80A-670A-9B0369E2CB9E}"/>
          </ac:spMkLst>
        </pc:spChg>
        <pc:spChg chg="add">
          <ac:chgData name="Рустамова Анель" userId="d10ae045a45625cd" providerId="Windows Live" clId="Web-{F265B6FF-7D83-41D1-B2E7-A15DA0B46D50}" dt="2022-12-28T09:21:01.051" v="55"/>
          <ac:spMkLst>
            <pc:docMk/>
            <pc:sldMk cId="2689609258" sldId="293"/>
            <ac:spMk id="22" creationId="{1804F7D5-DFF6-4F2A-F01B-E5BBA49D248B}"/>
          </ac:spMkLst>
        </pc:spChg>
        <pc:grpChg chg="mod">
          <ac:chgData name="Рустамова Анель" userId="d10ae045a45625cd" providerId="Windows Live" clId="Web-{F265B6FF-7D83-41D1-B2E7-A15DA0B46D50}" dt="2022-12-28T09:20:23.894" v="23" actId="1076"/>
          <ac:grpSpMkLst>
            <pc:docMk/>
            <pc:sldMk cId="2689609258" sldId="293"/>
            <ac:grpSpMk id="2" creationId="{4DD2D3EC-1307-A530-F0D6-7BE33978CC2C}"/>
          </ac:grpSpMkLst>
        </pc:grpChg>
        <pc:grpChg chg="add mod">
          <ac:chgData name="Рустамова Анель" userId="d10ae045a45625cd" providerId="Windows Live" clId="Web-{F265B6FF-7D83-41D1-B2E7-A15DA0B46D50}" dt="2022-12-28T09:20:30.206" v="29" actId="1076"/>
          <ac:grpSpMkLst>
            <pc:docMk/>
            <pc:sldMk cId="2689609258" sldId="293"/>
            <ac:grpSpMk id="3" creationId="{7A4B286F-1F3B-B045-65C3-3616A7692536}"/>
          </ac:grpSpMkLst>
        </pc:grpChg>
      </pc:sldChg>
      <pc:sldChg chg="modSp">
        <pc:chgData name="Рустамова Анель" userId="d10ae045a45625cd" providerId="Windows Live" clId="Web-{F265B6FF-7D83-41D1-B2E7-A15DA0B46D50}" dt="2022-12-28T09:22:00.490" v="101" actId="14100"/>
        <pc:sldMkLst>
          <pc:docMk/>
          <pc:sldMk cId="1790510550" sldId="294"/>
        </pc:sldMkLst>
        <pc:spChg chg="mod">
          <ac:chgData name="Рустамова Анель" userId="d10ae045a45625cd" providerId="Windows Live" clId="Web-{F265B6FF-7D83-41D1-B2E7-A15DA0B46D50}" dt="2022-12-28T09:22:00.490" v="101" actId="14100"/>
          <ac:spMkLst>
            <pc:docMk/>
            <pc:sldMk cId="1790510550" sldId="29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21:45.599" v="93" actId="20577"/>
          <ac:spMkLst>
            <pc:docMk/>
            <pc:sldMk cId="1790510550" sldId="294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F265B6FF-7D83-41D1-B2E7-A15DA0B46D50}" dt="2022-12-28T09:22:25.851" v="111" actId="20577"/>
        <pc:sldMkLst>
          <pc:docMk/>
          <pc:sldMk cId="1722066003" sldId="295"/>
        </pc:sldMkLst>
        <pc:spChg chg="mod">
          <ac:chgData name="Рустамова Анель" userId="d10ae045a45625cd" providerId="Windows Live" clId="Web-{F265B6FF-7D83-41D1-B2E7-A15DA0B46D50}" dt="2022-12-28T09:22:25.851" v="111" actId="20577"/>
          <ac:spMkLst>
            <pc:docMk/>
            <pc:sldMk cId="1722066003" sldId="29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22:15.194" v="106" actId="20577"/>
          <ac:spMkLst>
            <pc:docMk/>
            <pc:sldMk cId="1722066003" sldId="29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265B6FF-7D83-41D1-B2E7-A15DA0B46D50}" dt="2022-12-28T09:22:25.851" v="111" actId="20577"/>
          <ac:spMkLst>
            <pc:docMk/>
            <pc:sldMk cId="1722066003" sldId="295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F265B6FF-7D83-41D1-B2E7-A15DA0B46D50}" dt="2022-12-28T09:23:06.430" v="116" actId="1076"/>
        <pc:sldMkLst>
          <pc:docMk/>
          <pc:sldMk cId="3501487680" sldId="296"/>
        </pc:sldMkLst>
        <pc:spChg chg="del">
          <ac:chgData name="Рустамова Анель" userId="d10ae045a45625cd" providerId="Windows Live" clId="Web-{F265B6FF-7D83-41D1-B2E7-A15DA0B46D50}" dt="2022-12-28T09:22:57.586" v="112"/>
          <ac:spMkLst>
            <pc:docMk/>
            <pc:sldMk cId="3501487680" sldId="296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F265B6FF-7D83-41D1-B2E7-A15DA0B46D50}" dt="2022-12-28T09:23:04.617" v="115"/>
          <ac:spMkLst>
            <pc:docMk/>
            <pc:sldMk cId="3501487680" sldId="296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F265B6FF-7D83-41D1-B2E7-A15DA0B46D50}" dt="2022-12-28T09:23:06.430" v="116" actId="1076"/>
          <ac:picMkLst>
            <pc:docMk/>
            <pc:sldMk cId="3501487680" sldId="296"/>
            <ac:picMk id="2" creationId="{216D9175-F41A-B9E9-41BB-85C902F94B1E}"/>
          </ac:picMkLst>
        </pc:picChg>
      </pc:sldChg>
      <pc:sldChg chg="delSp modSp">
        <pc:chgData name="Рустамова Анель" userId="d10ae045a45625cd" providerId="Windows Live" clId="Web-{F265B6FF-7D83-41D1-B2E7-A15DA0B46D50}" dt="2022-12-28T09:27:34.329" v="135" actId="20577"/>
        <pc:sldMkLst>
          <pc:docMk/>
          <pc:sldMk cId="442342179" sldId="297"/>
        </pc:sldMkLst>
        <pc:spChg chg="mod">
          <ac:chgData name="Рустамова Анель" userId="d10ae045a45625cd" providerId="Windows Live" clId="Web-{F265B6FF-7D83-41D1-B2E7-A15DA0B46D50}" dt="2022-12-28T09:27:34.329" v="135" actId="20577"/>
          <ac:spMkLst>
            <pc:docMk/>
            <pc:sldMk cId="442342179" sldId="297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F265B6FF-7D83-41D1-B2E7-A15DA0B46D50}" dt="2022-12-28T09:26:41.156" v="117"/>
          <ac:spMkLst>
            <pc:docMk/>
            <pc:sldMk cId="442342179" sldId="297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265B6FF-7D83-41D1-B2E7-A15DA0B46D50}" dt="2022-12-28T09:26:53.297" v="124" actId="20577"/>
          <ac:spMkLst>
            <pc:docMk/>
            <pc:sldMk cId="442342179" sldId="297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F265B6FF-7D83-41D1-B2E7-A15DA0B46D50}" dt="2022-12-28T09:28:04.314" v="139" actId="1076"/>
        <pc:sldMkLst>
          <pc:docMk/>
          <pc:sldMk cId="3149757837" sldId="298"/>
        </pc:sldMkLst>
        <pc:spChg chg="del">
          <ac:chgData name="Рустамова Анель" userId="d10ae045a45625cd" providerId="Windows Live" clId="Web-{F265B6FF-7D83-41D1-B2E7-A15DA0B46D50}" dt="2022-12-28T09:27:52.236" v="136"/>
          <ac:spMkLst>
            <pc:docMk/>
            <pc:sldMk cId="3149757837" sldId="298"/>
            <ac:spMk id="3" creationId="{DFEAE540-0205-B24F-BB0E-BE9C26463EA8}"/>
          </ac:spMkLst>
        </pc:spChg>
        <pc:picChg chg="add mod ord">
          <ac:chgData name="Рустамова Анель" userId="d10ae045a45625cd" providerId="Windows Live" clId="Web-{F265B6FF-7D83-41D1-B2E7-A15DA0B46D50}" dt="2022-12-28T09:28:04.314" v="139" actId="1076"/>
          <ac:picMkLst>
            <pc:docMk/>
            <pc:sldMk cId="3149757837" sldId="298"/>
            <ac:picMk id="2" creationId="{6221C66F-A4BC-716D-1BC3-1E2952081AB5}"/>
          </ac:picMkLst>
        </pc:picChg>
      </pc:sldChg>
      <pc:sldChg chg="modSp">
        <pc:chgData name="Рустамова Анель" userId="d10ae045a45625cd" providerId="Windows Live" clId="Web-{F265B6FF-7D83-41D1-B2E7-A15DA0B46D50}" dt="2022-12-28T09:29:55.224" v="153" actId="20577"/>
        <pc:sldMkLst>
          <pc:docMk/>
          <pc:sldMk cId="433200116" sldId="299"/>
        </pc:sldMkLst>
        <pc:spChg chg="mod">
          <ac:chgData name="Рустамова Анель" userId="d10ae045a45625cd" providerId="Windows Live" clId="Web-{F265B6FF-7D83-41D1-B2E7-A15DA0B46D50}" dt="2022-12-28T09:29:55.224" v="153" actId="20577"/>
          <ac:spMkLst>
            <pc:docMk/>
            <pc:sldMk cId="433200116" sldId="29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29:33.286" v="149" actId="20577"/>
          <ac:spMkLst>
            <pc:docMk/>
            <pc:sldMk cId="433200116" sldId="299"/>
            <ac:spMk id="4" creationId="{00000000-0000-0000-0000-000000000000}"/>
          </ac:spMkLst>
        </pc:spChg>
      </pc:sldChg>
      <pc:sldChg chg="modSp">
        <pc:chgData name="Рустамова Анель" userId="d10ae045a45625cd" providerId="Windows Live" clId="Web-{F265B6FF-7D83-41D1-B2E7-A15DA0B46D50}" dt="2022-12-28T09:32:21.291" v="182" actId="20577"/>
        <pc:sldMkLst>
          <pc:docMk/>
          <pc:sldMk cId="3723575297" sldId="300"/>
        </pc:sldMkLst>
        <pc:spChg chg="mod">
          <ac:chgData name="Рустамова Анель" userId="d10ae045a45625cd" providerId="Windows Live" clId="Web-{F265B6FF-7D83-41D1-B2E7-A15DA0B46D50}" dt="2022-12-28T09:32:09.213" v="179" actId="14100"/>
          <ac:spMkLst>
            <pc:docMk/>
            <pc:sldMk cId="3723575297" sldId="30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32:21.291" v="182" actId="20577"/>
          <ac:spMkLst>
            <pc:docMk/>
            <pc:sldMk cId="3723575297" sldId="300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F265B6FF-7D83-41D1-B2E7-A15DA0B46D50}" dt="2022-12-28T09:41:34.434" v="302"/>
        <pc:sldMkLst>
          <pc:docMk/>
          <pc:sldMk cId="69368660" sldId="301"/>
        </pc:sldMkLst>
        <pc:spChg chg="del">
          <ac:chgData name="Рустамова Анель" userId="d10ae045a45625cd" providerId="Windows Live" clId="Web-{F265B6FF-7D83-41D1-B2E7-A15DA0B46D50}" dt="2022-12-28T09:32:33.417" v="183"/>
          <ac:spMkLst>
            <pc:docMk/>
            <pc:sldMk cId="69368660" sldId="301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F265B6FF-7D83-41D1-B2E7-A15DA0B46D50}" dt="2022-12-28T09:32:37.339" v="185"/>
          <ac:spMkLst>
            <pc:docMk/>
            <pc:sldMk cId="69368660" sldId="301"/>
            <ac:spMk id="4" creationId="{00000000-0000-0000-0000-000000000000}"/>
          </ac:spMkLst>
        </pc:spChg>
        <pc:spChg chg="add del mod">
          <ac:chgData name="Рустамова Анель" userId="d10ae045a45625cd" providerId="Windows Live" clId="Web-{F265B6FF-7D83-41D1-B2E7-A15DA0B46D50}" dt="2022-12-28T09:41:34.434" v="302"/>
          <ac:spMkLst>
            <pc:docMk/>
            <pc:sldMk cId="69368660" sldId="301"/>
            <ac:spMk id="6" creationId="{86823B2B-40AD-D440-9F0D-056106EDF467}"/>
          </ac:spMkLst>
        </pc:spChg>
        <pc:picChg chg="add mod ord">
          <ac:chgData name="Рустамова Анель" userId="d10ae045a45625cd" providerId="Windows Live" clId="Web-{F265B6FF-7D83-41D1-B2E7-A15DA0B46D50}" dt="2022-12-28T09:32:42.589" v="186" actId="14100"/>
          <ac:picMkLst>
            <pc:docMk/>
            <pc:sldMk cId="69368660" sldId="301"/>
            <ac:picMk id="2" creationId="{CB2780D0-8917-6BF4-F00F-372D9CC686CB}"/>
          </ac:picMkLst>
        </pc:picChg>
      </pc:sldChg>
      <pc:sldChg chg="addSp delSp modSp">
        <pc:chgData name="Рустамова Анель" userId="d10ae045a45625cd" providerId="Windows Live" clId="Web-{F265B6FF-7D83-41D1-B2E7-A15DA0B46D50}" dt="2022-12-28T09:33:11.527" v="192" actId="1076"/>
        <pc:sldMkLst>
          <pc:docMk/>
          <pc:sldMk cId="907782502" sldId="302"/>
        </pc:sldMkLst>
        <pc:spChg chg="del">
          <ac:chgData name="Рустамова Анель" userId="d10ae045a45625cd" providerId="Windows Live" clId="Web-{F265B6FF-7D83-41D1-B2E7-A15DA0B46D50}" dt="2022-12-28T09:32:58.199" v="187"/>
          <ac:spMkLst>
            <pc:docMk/>
            <pc:sldMk cId="907782502" sldId="302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F265B6FF-7D83-41D1-B2E7-A15DA0B46D50}" dt="2022-12-28T09:33:02.152" v="189"/>
          <ac:spMkLst>
            <pc:docMk/>
            <pc:sldMk cId="907782502" sldId="302"/>
            <ac:spMk id="4" creationId="{00000000-0000-0000-0000-000000000000}"/>
          </ac:spMkLst>
        </pc:spChg>
        <pc:picChg chg="add mod ord">
          <ac:chgData name="Рустамова Анель" userId="d10ae045a45625cd" providerId="Windows Live" clId="Web-{F265B6FF-7D83-41D1-B2E7-A15DA0B46D50}" dt="2022-12-28T09:33:11.527" v="192" actId="1076"/>
          <ac:picMkLst>
            <pc:docMk/>
            <pc:sldMk cId="907782502" sldId="302"/>
            <ac:picMk id="2" creationId="{B4861B3A-BF98-0B76-9FB0-197FE7C7565A}"/>
          </ac:picMkLst>
        </pc:picChg>
      </pc:sldChg>
      <pc:sldChg chg="del">
        <pc:chgData name="Рустамова Анель" userId="d10ae045a45625cd" providerId="Windows Live" clId="Web-{F265B6FF-7D83-41D1-B2E7-A15DA0B46D50}" dt="2022-12-28T10:43:32.390" v="1062"/>
        <pc:sldMkLst>
          <pc:docMk/>
          <pc:sldMk cId="762729868" sldId="303"/>
        </pc:sldMkLst>
      </pc:sldChg>
      <pc:sldChg chg="addSp delSp modSp">
        <pc:chgData name="Рустамова Анель" userId="d10ae045a45625cd" providerId="Windows Live" clId="Web-{F265B6FF-7D83-41D1-B2E7-A15DA0B46D50}" dt="2022-12-28T10:43:14.452" v="1038" actId="20577"/>
        <pc:sldMkLst>
          <pc:docMk/>
          <pc:sldMk cId="2287407008" sldId="304"/>
        </pc:sldMkLst>
        <pc:spChg chg="del">
          <ac:chgData name="Рустамова Анель" userId="d10ae045a45625cd" providerId="Windows Live" clId="Web-{F265B6FF-7D83-41D1-B2E7-A15DA0B46D50}" dt="2022-12-28T10:43:08.967" v="1031"/>
          <ac:spMkLst>
            <pc:docMk/>
            <pc:sldMk cId="2287407008" sldId="304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10:43:14.452" v="1038" actId="20577"/>
          <ac:spMkLst>
            <pc:docMk/>
            <pc:sldMk cId="2287407008" sldId="304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F265B6FF-7D83-41D1-B2E7-A15DA0B46D50}" dt="2022-12-28T10:43:09.608" v="1032"/>
          <ac:spMkLst>
            <pc:docMk/>
            <pc:sldMk cId="2287407008" sldId="304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F265B6FF-7D83-41D1-B2E7-A15DA0B46D50}" dt="2022-12-28T10:43:10.420" v="1033"/>
          <ac:spMkLst>
            <pc:docMk/>
            <pc:sldMk cId="2287407008" sldId="304"/>
            <ac:spMk id="6" creationId="{9553A2D1-0D71-E91F-7005-53E74C994AF7}"/>
          </ac:spMkLst>
        </pc:spChg>
      </pc:sldChg>
      <pc:sldChg chg="modSp ord">
        <pc:chgData name="Рустамова Анель" userId="d10ae045a45625cd" providerId="Windows Live" clId="Web-{F265B6FF-7D83-41D1-B2E7-A15DA0B46D50}" dt="2022-12-28T10:43:44.921" v="1065"/>
        <pc:sldMkLst>
          <pc:docMk/>
          <pc:sldMk cId="1080775008" sldId="305"/>
        </pc:sldMkLst>
        <pc:spChg chg="mod">
          <ac:chgData name="Рустамова Анель" userId="d10ae045a45625cd" providerId="Windows Live" clId="Web-{F265B6FF-7D83-41D1-B2E7-A15DA0B46D50}" dt="2022-12-28T10:42:57.389" v="1027" actId="20577"/>
          <ac:spMkLst>
            <pc:docMk/>
            <pc:sldMk cId="1080775008" sldId="30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10:42:42.998" v="1019" actId="14100"/>
          <ac:spMkLst>
            <pc:docMk/>
            <pc:sldMk cId="1080775008" sldId="305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265B6FF-7D83-41D1-B2E7-A15DA0B46D50}" dt="2022-12-28T10:40:21.415" v="937" actId="20577"/>
          <ac:spMkLst>
            <pc:docMk/>
            <pc:sldMk cId="1080775008" sldId="305"/>
            <ac:spMk id="5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F265B6FF-7D83-41D1-B2E7-A15DA0B46D50}" dt="2022-12-28T10:17:04.699" v="935" actId="20577"/>
        <pc:sldMkLst>
          <pc:docMk/>
          <pc:sldMk cId="1310137382" sldId="306"/>
        </pc:sldMkLst>
        <pc:spChg chg="mod">
          <ac:chgData name="Рустамова Анель" userId="d10ae045a45625cd" providerId="Windows Live" clId="Web-{F265B6FF-7D83-41D1-B2E7-A15DA0B46D50}" dt="2022-12-28T10:17:04.699" v="935" actId="20577"/>
          <ac:spMkLst>
            <pc:docMk/>
            <pc:sldMk cId="1310137382" sldId="306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F265B6FF-7D83-41D1-B2E7-A15DA0B46D50}" dt="2022-12-28T10:16:49.355" v="929"/>
          <ac:spMkLst>
            <pc:docMk/>
            <pc:sldMk cId="1310137382" sldId="306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F265B6FF-7D83-41D1-B2E7-A15DA0B46D50}" dt="2022-12-28T10:16:25.526" v="898"/>
          <ac:spMkLst>
            <pc:docMk/>
            <pc:sldMk cId="1310137382" sldId="306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F265B6FF-7D83-41D1-B2E7-A15DA0B46D50}" dt="2022-12-28T10:16:27.120" v="899"/>
          <ac:spMkLst>
            <pc:docMk/>
            <pc:sldMk cId="1310137382" sldId="306"/>
            <ac:spMk id="9" creationId="{51BAD08C-35A6-1DF4-5BF6-9FB23BB35997}"/>
          </ac:spMkLst>
        </pc:spChg>
        <pc:picChg chg="add del mod">
          <ac:chgData name="Рустамова Анель" userId="d10ae045a45625cd" providerId="Windows Live" clId="Web-{F265B6FF-7D83-41D1-B2E7-A15DA0B46D50}" dt="2022-12-28T10:13:40.068" v="858"/>
          <ac:picMkLst>
            <pc:docMk/>
            <pc:sldMk cId="1310137382" sldId="306"/>
            <ac:picMk id="6" creationId="{85EB0E60-C687-7A02-DB92-B811C8B35997}"/>
          </ac:picMkLst>
        </pc:picChg>
        <pc:picChg chg="add mod">
          <ac:chgData name="Рустамова Анель" userId="d10ae045a45625cd" providerId="Windows Live" clId="Web-{F265B6FF-7D83-41D1-B2E7-A15DA0B46D50}" dt="2022-12-28T10:16:59.215" v="932" actId="1076"/>
          <ac:picMkLst>
            <pc:docMk/>
            <pc:sldMk cId="1310137382" sldId="306"/>
            <ac:picMk id="7" creationId="{A6E7D73C-246C-48F1-7E1C-0933CE397A56}"/>
          </ac:picMkLst>
        </pc:picChg>
      </pc:sldChg>
      <pc:sldChg chg="addSp delSp modSp">
        <pc:chgData name="Рустамова Анель" userId="d10ae045a45625cd" providerId="Windows Live" clId="Web-{F265B6FF-7D83-41D1-B2E7-A15DA0B46D50}" dt="2022-12-28T10:12:54.785" v="829"/>
        <pc:sldMkLst>
          <pc:docMk/>
          <pc:sldMk cId="4281647442" sldId="307"/>
        </pc:sldMkLst>
        <pc:spChg chg="del">
          <ac:chgData name="Рустамова Анель" userId="d10ae045a45625cd" providerId="Windows Live" clId="Web-{F265B6FF-7D83-41D1-B2E7-A15DA0B46D50}" dt="2022-12-28T10:12:49.863" v="827"/>
          <ac:spMkLst>
            <pc:docMk/>
            <pc:sldMk cId="4281647442" sldId="307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10:12:47.957" v="826" actId="20577"/>
          <ac:spMkLst>
            <pc:docMk/>
            <pc:sldMk cId="4281647442" sldId="307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F265B6FF-7D83-41D1-B2E7-A15DA0B46D50}" dt="2022-12-28T10:12:52.660" v="828"/>
          <ac:spMkLst>
            <pc:docMk/>
            <pc:sldMk cId="4281647442" sldId="307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F265B6FF-7D83-41D1-B2E7-A15DA0B46D50}" dt="2022-12-28T10:12:54.785" v="829"/>
          <ac:spMkLst>
            <pc:docMk/>
            <pc:sldMk cId="4281647442" sldId="307"/>
            <ac:spMk id="7" creationId="{CC67BFF7-CEFA-85F4-DE57-0DCE496DB4EB}"/>
          </ac:spMkLst>
        </pc:spChg>
        <pc:picChg chg="add mod ord">
          <ac:chgData name="Рустамова Анель" userId="d10ae045a45625cd" providerId="Windows Live" clId="Web-{F265B6FF-7D83-41D1-B2E7-A15DA0B46D50}" dt="2022-12-28T10:12:49.863" v="827"/>
          <ac:picMkLst>
            <pc:docMk/>
            <pc:sldMk cId="4281647442" sldId="307"/>
            <ac:picMk id="2" creationId="{6C64C419-459B-E306-1E65-2705EB73E9B7}"/>
          </ac:picMkLst>
        </pc:picChg>
      </pc:sldChg>
      <pc:sldChg chg="modSp">
        <pc:chgData name="Рустамова Анель" userId="d10ae045a45625cd" providerId="Windows Live" clId="Web-{F265B6FF-7D83-41D1-B2E7-A15DA0B46D50}" dt="2022-12-28T10:11:44.580" v="804" actId="20577"/>
        <pc:sldMkLst>
          <pc:docMk/>
          <pc:sldMk cId="4162854542" sldId="308"/>
        </pc:sldMkLst>
        <pc:spChg chg="mod">
          <ac:chgData name="Рустамова Анель" userId="d10ae045a45625cd" providerId="Windows Live" clId="Web-{F265B6FF-7D83-41D1-B2E7-A15DA0B46D50}" dt="2022-12-28T10:11:44.580" v="804" actId="20577"/>
          <ac:spMkLst>
            <pc:docMk/>
            <pc:sldMk cId="4162854542" sldId="308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54:17.349" v="739" actId="20577"/>
          <ac:spMkLst>
            <pc:docMk/>
            <pc:sldMk cId="4162854542" sldId="308"/>
            <ac:spMk id="4" creationId="{00000000-0000-0000-0000-000000000000}"/>
          </ac:spMkLst>
        </pc:spChg>
        <pc:spChg chg="mod">
          <ac:chgData name="Рустамова Анель" userId="d10ae045a45625cd" providerId="Windows Live" clId="Web-{F265B6FF-7D83-41D1-B2E7-A15DA0B46D50}" dt="2022-12-28T10:11:43.845" v="803" actId="20577"/>
          <ac:spMkLst>
            <pc:docMk/>
            <pc:sldMk cId="4162854542" sldId="308"/>
            <ac:spMk id="5" creationId="{00000000-0000-0000-0000-000000000000}"/>
          </ac:spMkLst>
        </pc:spChg>
      </pc:sldChg>
      <pc:sldChg chg="modSp">
        <pc:chgData name="Рустамова Анель" userId="d10ae045a45625cd" providerId="Windows Live" clId="Web-{F265B6FF-7D83-41D1-B2E7-A15DA0B46D50}" dt="2022-12-28T09:53:56.848" v="727" actId="20577"/>
        <pc:sldMkLst>
          <pc:docMk/>
          <pc:sldMk cId="2508482903" sldId="309"/>
        </pc:sldMkLst>
        <pc:spChg chg="mod">
          <ac:chgData name="Рустамова Анель" userId="d10ae045a45625cd" providerId="Windows Live" clId="Web-{F265B6FF-7D83-41D1-B2E7-A15DA0B46D50}" dt="2022-12-28T09:53:56.848" v="727" actId="20577"/>
          <ac:spMkLst>
            <pc:docMk/>
            <pc:sldMk cId="2508482903" sldId="309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50:42.264" v="659" actId="20577"/>
          <ac:spMkLst>
            <pc:docMk/>
            <pc:sldMk cId="2508482903" sldId="309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F265B6FF-7D83-41D1-B2E7-A15DA0B46D50}" dt="2022-12-28T09:45:35.176" v="524" actId="20577"/>
        <pc:sldMkLst>
          <pc:docMk/>
          <pc:sldMk cId="2357452574" sldId="310"/>
        </pc:sldMkLst>
        <pc:spChg chg="del mod">
          <ac:chgData name="Рустамова Анель" userId="d10ae045a45625cd" providerId="Windows Live" clId="Web-{F265B6FF-7D83-41D1-B2E7-A15DA0B46D50}" dt="2022-12-28T09:45:03.425" v="477"/>
          <ac:spMkLst>
            <pc:docMk/>
            <pc:sldMk cId="2357452574" sldId="310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45:35.176" v="524" actId="20577"/>
          <ac:spMkLst>
            <pc:docMk/>
            <pc:sldMk cId="2357452574" sldId="310"/>
            <ac:spMk id="4" creationId="{00000000-0000-0000-0000-000000000000}"/>
          </ac:spMkLst>
        </pc:spChg>
        <pc:spChg chg="del mod">
          <ac:chgData name="Рустамова Анель" userId="d10ae045a45625cd" providerId="Windows Live" clId="Web-{F265B6FF-7D83-41D1-B2E7-A15DA0B46D50}" dt="2022-12-28T09:45:04.206" v="478"/>
          <ac:spMkLst>
            <pc:docMk/>
            <pc:sldMk cId="2357452574" sldId="310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F265B6FF-7D83-41D1-B2E7-A15DA0B46D50}" dt="2022-12-28T09:45:05.394" v="479"/>
          <ac:spMkLst>
            <pc:docMk/>
            <pc:sldMk cId="2357452574" sldId="310"/>
            <ac:spMk id="6" creationId="{A90F5BCC-CD72-F94C-5735-8AC178A3F984}"/>
          </ac:spMkLst>
        </pc:spChg>
      </pc:sldChg>
      <pc:sldChg chg="addSp delSp modSp">
        <pc:chgData name="Рустамова Анель" userId="d10ae045a45625cd" providerId="Windows Live" clId="Web-{F265B6FF-7D83-41D1-B2E7-A15DA0B46D50}" dt="2022-12-28T09:42:51.718" v="367" actId="14100"/>
        <pc:sldMkLst>
          <pc:docMk/>
          <pc:sldMk cId="1275434663" sldId="311"/>
        </pc:sldMkLst>
        <pc:spChg chg="del">
          <ac:chgData name="Рустамова Анель" userId="d10ae045a45625cd" providerId="Windows Live" clId="Web-{F265B6FF-7D83-41D1-B2E7-A15DA0B46D50}" dt="2022-12-28T09:41:59.357" v="308"/>
          <ac:spMkLst>
            <pc:docMk/>
            <pc:sldMk cId="1275434663" sldId="311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42:37.733" v="363" actId="20577"/>
          <ac:spMkLst>
            <pc:docMk/>
            <pc:sldMk cId="1275434663" sldId="311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F265B6FF-7D83-41D1-B2E7-A15DA0B46D50}" dt="2022-12-28T09:42:42.467" v="364"/>
          <ac:spMkLst>
            <pc:docMk/>
            <pc:sldMk cId="1275434663" sldId="311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F265B6FF-7D83-41D1-B2E7-A15DA0B46D50}" dt="2022-12-28T09:42:44.734" v="365"/>
          <ac:spMkLst>
            <pc:docMk/>
            <pc:sldMk cId="1275434663" sldId="311"/>
            <ac:spMk id="7" creationId="{7B1149E4-6C8B-E5DB-6A29-8404EA4E1B1B}"/>
          </ac:spMkLst>
        </pc:spChg>
        <pc:picChg chg="add mod ord">
          <ac:chgData name="Рустамова Анель" userId="d10ae045a45625cd" providerId="Windows Live" clId="Web-{F265B6FF-7D83-41D1-B2E7-A15DA0B46D50}" dt="2022-12-28T09:42:51.718" v="367" actId="14100"/>
          <ac:picMkLst>
            <pc:docMk/>
            <pc:sldMk cId="1275434663" sldId="311"/>
            <ac:picMk id="2" creationId="{C66F200D-5A7F-751A-D211-E7135CBD9E40}"/>
          </ac:picMkLst>
        </pc:picChg>
      </pc:sldChg>
      <pc:sldChg chg="modSp">
        <pc:chgData name="Рустамова Анель" userId="d10ae045a45625cd" providerId="Windows Live" clId="Web-{F265B6FF-7D83-41D1-B2E7-A15DA0B46D50}" dt="2022-12-28T09:39:54.321" v="276" actId="20577"/>
        <pc:sldMkLst>
          <pc:docMk/>
          <pc:sldMk cId="2603712047" sldId="312"/>
        </pc:sldMkLst>
        <pc:spChg chg="mod">
          <ac:chgData name="Рустамова Анель" userId="d10ae045a45625cd" providerId="Windows Live" clId="Web-{F265B6FF-7D83-41D1-B2E7-A15DA0B46D50}" dt="2022-12-28T09:39:54.321" v="276" actId="20577"/>
          <ac:spMkLst>
            <pc:docMk/>
            <pc:sldMk cId="2603712047" sldId="312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38:35.475" v="243" actId="20577"/>
          <ac:spMkLst>
            <pc:docMk/>
            <pc:sldMk cId="2603712047" sldId="312"/>
            <ac:spMk id="4" creationId="{00000000-0000-0000-0000-000000000000}"/>
          </ac:spMkLst>
        </pc:spChg>
      </pc:sldChg>
      <pc:sldChg chg="addSp delSp modSp">
        <pc:chgData name="Рустамова Анель" userId="d10ae045a45625cd" providerId="Windows Live" clId="Web-{F265B6FF-7D83-41D1-B2E7-A15DA0B46D50}" dt="2022-12-28T09:38:12.521" v="241" actId="20577"/>
        <pc:sldMkLst>
          <pc:docMk/>
          <pc:sldMk cId="3602107713" sldId="313"/>
        </pc:sldMkLst>
        <pc:spChg chg="mod">
          <ac:chgData name="Рустамова Анель" userId="d10ae045a45625cd" providerId="Windows Live" clId="Web-{F265B6FF-7D83-41D1-B2E7-A15DA0B46D50}" dt="2022-12-28T09:38:12.521" v="241" actId="20577"/>
          <ac:spMkLst>
            <pc:docMk/>
            <pc:sldMk cId="3602107713" sldId="313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37:50.458" v="228" actId="20577"/>
          <ac:spMkLst>
            <pc:docMk/>
            <pc:sldMk cId="3602107713" sldId="313"/>
            <ac:spMk id="4" creationId="{00000000-0000-0000-0000-000000000000}"/>
          </ac:spMkLst>
        </pc:spChg>
        <pc:spChg chg="del mod">
          <ac:chgData name="Рустамова Анель" userId="d10ae045a45625cd" providerId="Windows Live" clId="Web-{F265B6FF-7D83-41D1-B2E7-A15DA0B46D50}" dt="2022-12-28T09:38:09.256" v="239"/>
          <ac:spMkLst>
            <pc:docMk/>
            <pc:sldMk cId="3602107713" sldId="313"/>
            <ac:spMk id="5" creationId="{00000000-0000-0000-0000-000000000000}"/>
          </ac:spMkLst>
        </pc:spChg>
        <pc:spChg chg="add del mod">
          <ac:chgData name="Рустамова Анель" userId="d10ae045a45625cd" providerId="Windows Live" clId="Web-{F265B6FF-7D83-41D1-B2E7-A15DA0B46D50}" dt="2022-12-28T09:38:10.396" v="240"/>
          <ac:spMkLst>
            <pc:docMk/>
            <pc:sldMk cId="3602107713" sldId="313"/>
            <ac:spMk id="6" creationId="{653D0E87-81F8-289E-B0FC-3610F1F12D5A}"/>
          </ac:spMkLst>
        </pc:spChg>
      </pc:sldChg>
      <pc:sldChg chg="addSp delSp modSp">
        <pc:chgData name="Рустамова Анель" userId="d10ae045a45625cd" providerId="Windows Live" clId="Web-{F265B6FF-7D83-41D1-B2E7-A15DA0B46D50}" dt="2022-12-28T09:35:13.469" v="215"/>
        <pc:sldMkLst>
          <pc:docMk/>
          <pc:sldMk cId="7068644" sldId="314"/>
        </pc:sldMkLst>
        <pc:spChg chg="add">
          <ac:chgData name="Рустамова Анель" userId="d10ae045a45625cd" providerId="Windows Live" clId="Web-{F265B6FF-7D83-41D1-B2E7-A15DA0B46D50}" dt="2022-12-28T09:34:56.906" v="211"/>
          <ac:spMkLst>
            <pc:docMk/>
            <pc:sldMk cId="7068644" sldId="314"/>
            <ac:spMk id="2" creationId="{D041D022-E5C2-5D2D-D57E-F87BE9903464}"/>
          </ac:spMkLst>
        </pc:spChg>
        <pc:spChg chg="del">
          <ac:chgData name="Рустамова Анель" userId="d10ae045a45625cd" providerId="Windows Live" clId="Web-{F265B6FF-7D83-41D1-B2E7-A15DA0B46D50}" dt="2022-12-28T09:35:04.812" v="213"/>
          <ac:spMkLst>
            <pc:docMk/>
            <pc:sldMk cId="7068644" sldId="314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F265B6FF-7D83-41D1-B2E7-A15DA0B46D50}" dt="2022-12-28T09:35:01.343" v="212"/>
          <ac:spMkLst>
            <pc:docMk/>
            <pc:sldMk cId="7068644" sldId="314"/>
            <ac:spMk id="4" creationId="{00000000-0000-0000-0000-000000000000}"/>
          </ac:spMkLst>
        </pc:spChg>
        <pc:spChg chg="del">
          <ac:chgData name="Рустамова Анель" userId="d10ae045a45625cd" providerId="Windows Live" clId="Web-{F265B6FF-7D83-41D1-B2E7-A15DA0B46D50}" dt="2022-12-28T09:35:09.234" v="214"/>
          <ac:spMkLst>
            <pc:docMk/>
            <pc:sldMk cId="7068644" sldId="314"/>
            <ac:spMk id="5" creationId="{00000000-0000-0000-0000-000000000000}"/>
          </ac:spMkLst>
        </pc:spChg>
        <pc:spChg chg="add">
          <ac:chgData name="Рустамова Анель" userId="d10ae045a45625cd" providerId="Windows Live" clId="Web-{F265B6FF-7D83-41D1-B2E7-A15DA0B46D50}" dt="2022-12-28T09:34:56.906" v="211"/>
          <ac:spMkLst>
            <pc:docMk/>
            <pc:sldMk cId="7068644" sldId="314"/>
            <ac:spMk id="7" creationId="{C56E8AAB-0FCC-D486-78C0-6D333CFC37E5}"/>
          </ac:spMkLst>
        </pc:spChg>
        <pc:spChg chg="add">
          <ac:chgData name="Рустамова Анель" userId="d10ae045a45625cd" providerId="Windows Live" clId="Web-{F265B6FF-7D83-41D1-B2E7-A15DA0B46D50}" dt="2022-12-28T09:34:56.906" v="211"/>
          <ac:spMkLst>
            <pc:docMk/>
            <pc:sldMk cId="7068644" sldId="314"/>
            <ac:spMk id="9" creationId="{AA06CCD7-8828-1465-BF92-D74315BABB78}"/>
          </ac:spMkLst>
        </pc:spChg>
        <pc:spChg chg="add del mod">
          <ac:chgData name="Рустамова Анель" userId="d10ae045a45625cd" providerId="Windows Live" clId="Web-{F265B6FF-7D83-41D1-B2E7-A15DA0B46D50}" dt="2022-12-28T09:35:13.469" v="215"/>
          <ac:spMkLst>
            <pc:docMk/>
            <pc:sldMk cId="7068644" sldId="314"/>
            <ac:spMk id="11" creationId="{63A86EF1-3C76-44E7-8F55-FB3BDB3BCB13}"/>
          </ac:spMkLst>
        </pc:spChg>
        <pc:picChg chg="add">
          <ac:chgData name="Рустамова Анель" userId="d10ae045a45625cd" providerId="Windows Live" clId="Web-{F265B6FF-7D83-41D1-B2E7-A15DA0B46D50}" dt="2022-12-28T09:34:56.906" v="211"/>
          <ac:picMkLst>
            <pc:docMk/>
            <pc:sldMk cId="7068644" sldId="314"/>
            <ac:picMk id="6" creationId="{8C494203-ADAC-5C16-881B-EEC88C9403A8}"/>
          </ac:picMkLst>
        </pc:picChg>
        <pc:picChg chg="add">
          <ac:chgData name="Рустамова Анель" userId="d10ae045a45625cd" providerId="Windows Live" clId="Web-{F265B6FF-7D83-41D1-B2E7-A15DA0B46D50}" dt="2022-12-28T09:34:56.906" v="211"/>
          <ac:picMkLst>
            <pc:docMk/>
            <pc:sldMk cId="7068644" sldId="314"/>
            <ac:picMk id="8" creationId="{15D607BF-E391-3E29-3EB8-88D8FAE7CDCA}"/>
          </ac:picMkLst>
        </pc:picChg>
      </pc:sldChg>
      <pc:sldChg chg="modSp">
        <pc:chgData name="Рустамова Анель" userId="d10ae045a45625cd" providerId="Windows Live" clId="Web-{F265B6FF-7D83-41D1-B2E7-A15DA0B46D50}" dt="2022-12-28T09:34:36.405" v="210" actId="20577"/>
        <pc:sldMkLst>
          <pc:docMk/>
          <pc:sldMk cId="1353844262" sldId="315"/>
        </pc:sldMkLst>
        <pc:spChg chg="mod">
          <ac:chgData name="Рустамова Анель" userId="d10ae045a45625cd" providerId="Windows Live" clId="Web-{F265B6FF-7D83-41D1-B2E7-A15DA0B46D50}" dt="2022-12-28T09:34:30.405" v="208" actId="20577"/>
          <ac:spMkLst>
            <pc:docMk/>
            <pc:sldMk cId="1353844262" sldId="315"/>
            <ac:spMk id="3" creationId="{DFEAE540-0205-B24F-BB0E-BE9C26463EA8}"/>
          </ac:spMkLst>
        </pc:spChg>
        <pc:spChg chg="mod">
          <ac:chgData name="Рустамова Анель" userId="d10ae045a45625cd" providerId="Windows Live" clId="Web-{F265B6FF-7D83-41D1-B2E7-A15DA0B46D50}" dt="2022-12-28T09:34:36.405" v="210" actId="20577"/>
          <ac:spMkLst>
            <pc:docMk/>
            <pc:sldMk cId="1353844262" sldId="315"/>
            <ac:spMk id="4" creationId="{00000000-0000-0000-0000-000000000000}"/>
          </ac:spMkLst>
        </pc:spChg>
      </pc:sldChg>
      <pc:sldChg chg="add del replId">
        <pc:chgData name="Рустамова Анель" userId="d10ae045a45625cd" providerId="Windows Live" clId="Web-{F265B6FF-7D83-41D1-B2E7-A15DA0B46D50}" dt="2022-12-28T10:43:32.374" v="1051"/>
        <pc:sldMkLst>
          <pc:docMk/>
          <pc:sldMk cId="3394733725" sldId="316"/>
        </pc:sldMkLst>
      </pc:sldChg>
      <pc:sldChg chg="add del replId">
        <pc:chgData name="Рустамова Анель" userId="d10ae045a45625cd" providerId="Windows Live" clId="Web-{F265B6FF-7D83-41D1-B2E7-A15DA0B46D50}" dt="2022-12-28T10:43:32.374" v="1052"/>
        <pc:sldMkLst>
          <pc:docMk/>
          <pc:sldMk cId="4018822847" sldId="317"/>
        </pc:sldMkLst>
      </pc:sldChg>
      <pc:sldChg chg="add del replId">
        <pc:chgData name="Рустамова Анель" userId="d10ae045a45625cd" providerId="Windows Live" clId="Web-{F265B6FF-7D83-41D1-B2E7-A15DA0B46D50}" dt="2022-12-28T10:43:32.374" v="1053"/>
        <pc:sldMkLst>
          <pc:docMk/>
          <pc:sldMk cId="1238546414" sldId="318"/>
        </pc:sldMkLst>
      </pc:sldChg>
      <pc:sldChg chg="add del replId">
        <pc:chgData name="Рустамова Анель" userId="d10ae045a45625cd" providerId="Windows Live" clId="Web-{F265B6FF-7D83-41D1-B2E7-A15DA0B46D50}" dt="2022-12-28T10:43:32.390" v="1054"/>
        <pc:sldMkLst>
          <pc:docMk/>
          <pc:sldMk cId="3886118428" sldId="319"/>
        </pc:sldMkLst>
      </pc:sldChg>
      <pc:sldChg chg="add del replId">
        <pc:chgData name="Рустамова Анель" userId="d10ae045a45625cd" providerId="Windows Live" clId="Web-{F265B6FF-7D83-41D1-B2E7-A15DA0B46D50}" dt="2022-12-28T10:43:32.390" v="1055"/>
        <pc:sldMkLst>
          <pc:docMk/>
          <pc:sldMk cId="3381243914" sldId="320"/>
        </pc:sldMkLst>
      </pc:sldChg>
      <pc:sldChg chg="add del replId">
        <pc:chgData name="Рустамова Анель" userId="d10ae045a45625cd" providerId="Windows Live" clId="Web-{F265B6FF-7D83-41D1-B2E7-A15DA0B46D50}" dt="2022-12-28T10:43:32.390" v="1056"/>
        <pc:sldMkLst>
          <pc:docMk/>
          <pc:sldMk cId="1880778607" sldId="321"/>
        </pc:sldMkLst>
      </pc:sldChg>
      <pc:sldChg chg="add del replId">
        <pc:chgData name="Рустамова Анель" userId="d10ae045a45625cd" providerId="Windows Live" clId="Web-{F265B6FF-7D83-41D1-B2E7-A15DA0B46D50}" dt="2022-12-28T10:43:32.390" v="1057"/>
        <pc:sldMkLst>
          <pc:docMk/>
          <pc:sldMk cId="2162647499" sldId="322"/>
        </pc:sldMkLst>
      </pc:sldChg>
      <pc:sldChg chg="add del replId">
        <pc:chgData name="Рустамова Анель" userId="d10ae045a45625cd" providerId="Windows Live" clId="Web-{F265B6FF-7D83-41D1-B2E7-A15DA0B46D50}" dt="2022-12-28T10:43:32.390" v="1058"/>
        <pc:sldMkLst>
          <pc:docMk/>
          <pc:sldMk cId="469025794" sldId="323"/>
        </pc:sldMkLst>
      </pc:sldChg>
      <pc:sldChg chg="add del replId">
        <pc:chgData name="Рустамова Анель" userId="d10ae045a45625cd" providerId="Windows Live" clId="Web-{F265B6FF-7D83-41D1-B2E7-A15DA0B46D50}" dt="2022-12-28T10:43:32.390" v="1059"/>
        <pc:sldMkLst>
          <pc:docMk/>
          <pc:sldMk cId="2769078883" sldId="324"/>
        </pc:sldMkLst>
      </pc:sldChg>
      <pc:sldChg chg="add del replId">
        <pc:chgData name="Рустамова Анель" userId="d10ae045a45625cd" providerId="Windows Live" clId="Web-{F265B6FF-7D83-41D1-B2E7-A15DA0B46D50}" dt="2022-12-28T10:43:32.390" v="1060"/>
        <pc:sldMkLst>
          <pc:docMk/>
          <pc:sldMk cId="1610556587" sldId="325"/>
        </pc:sldMkLst>
      </pc:sldChg>
      <pc:sldChg chg="add del replId">
        <pc:chgData name="Рустамова Анель" userId="d10ae045a45625cd" providerId="Windows Live" clId="Web-{F265B6FF-7D83-41D1-B2E7-A15DA0B46D50}" dt="2022-12-28T10:43:32.390" v="1061"/>
        <pc:sldMkLst>
          <pc:docMk/>
          <pc:sldMk cId="2300195554" sldId="326"/>
        </pc:sldMkLst>
      </pc:sldChg>
      <pc:sldChg chg="addSp delSp modSp add del ord replId">
        <pc:chgData name="Рустамова Анель" userId="d10ae045a45625cd" providerId="Windows Live" clId="Web-{F265B6FF-7D83-41D1-B2E7-A15DA0B46D50}" dt="2022-12-28T09:41:56.982" v="307"/>
        <pc:sldMkLst>
          <pc:docMk/>
          <pc:sldMk cId="2538329769" sldId="327"/>
        </pc:sldMkLst>
        <pc:spChg chg="add del mod">
          <ac:chgData name="Рустамова Анель" userId="d10ae045a45625cd" providerId="Windows Live" clId="Web-{F265B6FF-7D83-41D1-B2E7-A15DA0B46D50}" dt="2022-12-28T09:41:29.043" v="301"/>
          <ac:spMkLst>
            <pc:docMk/>
            <pc:sldMk cId="2538329769" sldId="327"/>
            <ac:spMk id="4" creationId="{A117C49D-3B7A-F552-297C-EED51CED59B2}"/>
          </ac:spMkLst>
        </pc:spChg>
        <pc:spChg chg="del mod">
          <ac:chgData name="Рустамова Анель" userId="d10ae045a45625cd" providerId="Windows Live" clId="Web-{F265B6FF-7D83-41D1-B2E7-A15DA0B46D50}" dt="2022-12-28T09:41:25.731" v="299"/>
          <ac:spMkLst>
            <pc:docMk/>
            <pc:sldMk cId="2538329769" sldId="327"/>
            <ac:spMk id="6" creationId="{86823B2B-40AD-D440-9F0D-056106EDF467}"/>
          </ac:spMkLst>
        </pc:spChg>
        <pc:picChg chg="del mod">
          <ac:chgData name="Рустамова Анель" userId="d10ae045a45625cd" providerId="Windows Live" clId="Web-{F265B6FF-7D83-41D1-B2E7-A15DA0B46D50}" dt="2022-12-28T09:41:26.606" v="300"/>
          <ac:picMkLst>
            <pc:docMk/>
            <pc:sldMk cId="2538329769" sldId="327"/>
            <ac:picMk id="2" creationId="{CB2780D0-8917-6BF4-F00F-372D9CC686CB}"/>
          </ac:picMkLst>
        </pc:picChg>
        <pc:picChg chg="add del mod">
          <ac:chgData name="Рустамова Анель" userId="d10ae045a45625cd" providerId="Windows Live" clId="Web-{F265B6FF-7D83-41D1-B2E7-A15DA0B46D50}" dt="2022-12-28T09:41:55.200" v="306"/>
          <ac:picMkLst>
            <pc:docMk/>
            <pc:sldMk cId="2538329769" sldId="327"/>
            <ac:picMk id="7" creationId="{5BDC87AD-2A7B-CDB7-1A1D-69299D8E5968}"/>
          </ac:picMkLst>
        </pc:picChg>
      </pc:sldChg>
      <pc:sldChg chg="modSp add ord replId">
        <pc:chgData name="Рустамова Анель" userId="d10ae045a45625cd" providerId="Windows Live" clId="Web-{F265B6FF-7D83-41D1-B2E7-A15DA0B46D50}" dt="2022-12-28T09:44:02.501" v="434" actId="14100"/>
        <pc:sldMkLst>
          <pc:docMk/>
          <pc:sldMk cId="2761126354" sldId="327"/>
        </pc:sldMkLst>
        <pc:spChg chg="mod">
          <ac:chgData name="Рустамова Анель" userId="d10ae045a45625cd" providerId="Windows Live" clId="Web-{F265B6FF-7D83-41D1-B2E7-A15DA0B46D50}" dt="2022-12-28T09:44:02.501" v="434" actId="14100"/>
          <ac:spMkLst>
            <pc:docMk/>
            <pc:sldMk cId="2761126354" sldId="327"/>
            <ac:spMk id="3" creationId="{DFEAE540-0205-B24F-BB0E-BE9C26463EA8}"/>
          </ac:spMkLst>
        </pc:spChg>
      </pc:sldChg>
      <pc:sldChg chg="addSp delSp modSp add replId">
        <pc:chgData name="Рустамова Анель" userId="d10ae045a45625cd" providerId="Windows Live" clId="Web-{F265B6FF-7D83-41D1-B2E7-A15DA0B46D50}" dt="2022-12-28T09:49:03.589" v="601" actId="20577"/>
        <pc:sldMkLst>
          <pc:docMk/>
          <pc:sldMk cId="1645628088" sldId="328"/>
        </pc:sldMkLst>
        <pc:spChg chg="mod">
          <ac:chgData name="Рустамова Анель" userId="d10ae045a45625cd" providerId="Windows Live" clId="Web-{F265B6FF-7D83-41D1-B2E7-A15DA0B46D50}" dt="2022-12-28T09:49:03.589" v="601" actId="20577"/>
          <ac:spMkLst>
            <pc:docMk/>
            <pc:sldMk cId="1645628088" sldId="328"/>
            <ac:spMk id="3" creationId="{DFEAE540-0205-B24F-BB0E-BE9C26463EA8}"/>
          </ac:spMkLst>
        </pc:spChg>
        <pc:spChg chg="del">
          <ac:chgData name="Рустамова Анель" userId="d10ae045a45625cd" providerId="Windows Live" clId="Web-{F265B6FF-7D83-41D1-B2E7-A15DA0B46D50}" dt="2022-12-28T09:45:42.926" v="525"/>
          <ac:spMkLst>
            <pc:docMk/>
            <pc:sldMk cId="1645628088" sldId="328"/>
            <ac:spMk id="4" creationId="{00000000-0000-0000-0000-000000000000}"/>
          </ac:spMkLst>
        </pc:spChg>
        <pc:spChg chg="add del mod">
          <ac:chgData name="Рустамова Анель" userId="d10ae045a45625cd" providerId="Windows Live" clId="Web-{F265B6FF-7D83-41D1-B2E7-A15DA0B46D50}" dt="2022-12-28T09:45:45.739" v="526"/>
          <ac:spMkLst>
            <pc:docMk/>
            <pc:sldMk cId="1645628088" sldId="328"/>
            <ac:spMk id="6" creationId="{F9DB65C7-F9F2-2242-3480-FD08C62A5F97}"/>
          </ac:spMkLst>
        </pc:spChg>
      </pc:sldChg>
      <pc:sldChg chg="modSp add del replId">
        <pc:chgData name="Рустамова Анель" userId="d10ae045a45625cd" providerId="Windows Live" clId="Web-{F265B6FF-7D83-41D1-B2E7-A15DA0B46D50}" dt="2022-12-28T10:43:47.187" v="1066"/>
        <pc:sldMkLst>
          <pc:docMk/>
          <pc:sldMk cId="3164819307" sldId="329"/>
        </pc:sldMkLst>
        <pc:spChg chg="mod">
          <ac:chgData name="Рустамова Анель" userId="d10ae045a45625cd" providerId="Windows Live" clId="Web-{F265B6FF-7D83-41D1-B2E7-A15DA0B46D50}" dt="2022-12-28T10:43:24.999" v="1050" actId="20577"/>
          <ac:spMkLst>
            <pc:docMk/>
            <pc:sldMk cId="3164819307" sldId="329"/>
            <ac:spMk id="4" creationId="{00000000-0000-0000-0000-000000000000}"/>
          </ac:spMkLst>
        </pc:spChg>
      </pc:sldChg>
    </pc:docChg>
  </pc:docChgLst>
  <pc:docChgLst>
    <pc:chgData name="Рустамова Анель" userId="d10ae045a45625cd" providerId="Windows Live" clId="Web-{920604F9-28D1-41E5-8A01-E6D8ACB2C6A0}"/>
    <pc:docChg chg="modSld">
      <pc:chgData name="Рустамова Анель" userId="d10ae045a45625cd" providerId="Windows Live" clId="Web-{920604F9-28D1-41E5-8A01-E6D8ACB2C6A0}" dt="2022-12-14T03:29:15.883" v="3" actId="1076"/>
      <pc:docMkLst>
        <pc:docMk/>
      </pc:docMkLst>
      <pc:sldChg chg="modSp">
        <pc:chgData name="Рустамова Анель" userId="d10ae045a45625cd" providerId="Windows Live" clId="Web-{920604F9-28D1-41E5-8A01-E6D8ACB2C6A0}" dt="2022-12-14T03:29:15.883" v="3" actId="1076"/>
        <pc:sldMkLst>
          <pc:docMk/>
          <pc:sldMk cId="3341646376" sldId="256"/>
        </pc:sldMkLst>
        <pc:spChg chg="mod">
          <ac:chgData name="Рустамова Анель" userId="d10ae045a45625cd" providerId="Windows Live" clId="Web-{920604F9-28D1-41E5-8A01-E6D8ACB2C6A0}" dt="2022-12-14T03:29:15.883" v="3" actId="1076"/>
          <ac:spMkLst>
            <pc:docMk/>
            <pc:sldMk cId="3341646376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делитель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penweathermap.org/img/wn/03d@2x.png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hape&#10;&#10;Description automatically generated">
            <a:extLst>
              <a:ext uri="{FF2B5EF4-FFF2-40B4-BE49-F238E27FC236}">
                <a16:creationId xmlns:a16="http://schemas.microsoft.com/office/drawing/2014/main" id="{88516501-45DE-4E62-C607-D49DC17F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78" y="1039665"/>
            <a:ext cx="4194322" cy="375085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96789" y="2270870"/>
            <a:ext cx="7402484" cy="1560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300" dirty="0"/>
              <a:t>JSON, Ajax</a:t>
            </a:r>
            <a:endParaRPr lang="en-GB" sz="5300" dirty="0"/>
          </a:p>
        </p:txBody>
      </p:sp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FCA9AC88-6A62-1F0E-17A1-9E4C257D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364" y="1373369"/>
            <a:ext cx="2743200" cy="30931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FE011-65B8-71F3-43B4-B6C1C8EAC762}"/>
              </a:ext>
            </a:extLst>
          </p:cNvPr>
          <p:cNvSpPr/>
          <p:nvPr/>
        </p:nvSpPr>
        <p:spPr>
          <a:xfrm>
            <a:off x="8001000" y="1045535"/>
            <a:ext cx="4191000" cy="3739116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Текст 4">
            <a:extLst>
              <a:ext uri="{FF2B5EF4-FFF2-40B4-BE49-F238E27FC236}">
                <a16:creationId xmlns:a16="http://schemas.microsoft.com/office/drawing/2014/main" id="{0096DB1D-D6D5-F71C-27F5-5818ADF8EB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№9</a:t>
            </a:r>
          </a:p>
        </p:txBody>
      </p:sp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189074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  <a:ea typeface="+mj-lt"/>
                <a:cs typeface="+mj-lt"/>
              </a:rPr>
              <a:t>https://api.github.com/users/</a:t>
            </a:r>
            <a:r>
              <a:rPr lang="ru-RU" sz="3600" b="1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dan</a:t>
            </a:r>
            <a:endParaRPr lang="en-US" sz="3600" b="1" dirty="0">
              <a:solidFill>
                <a:schemeClr val="tx1"/>
              </a:solidFill>
              <a:latin typeface="+mn-lt"/>
              <a:cs typeface="Times New Roman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400" dirty="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6" y="3219948"/>
            <a:ext cx="11026489" cy="22517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/>
              </a:rPr>
              <a:t>Документация</a:t>
            </a:r>
            <a:r>
              <a:rPr lang="en-GB" dirty="0">
                <a:cs typeface="Calibri"/>
              </a:rPr>
              <a:t>: </a:t>
            </a:r>
            <a:endParaRPr lang="en-US" sz="2400" dirty="0">
              <a:cs typeface="Times New Roman"/>
            </a:endParaRPr>
          </a:p>
          <a:p>
            <a:r>
              <a:rPr lang="en-GB" dirty="0">
                <a:ea typeface="+mn-lt"/>
                <a:cs typeface="+mn-lt"/>
              </a:rPr>
              <a:t>https://docs.github.com/ru/rest/users/users?apiVersion=2022-11-28</a:t>
            </a:r>
            <a:endParaRPr lang="en-GB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57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B2780D0-8917-6BF4-F00F-372D9CC68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2582" y="1390811"/>
            <a:ext cx="12194582" cy="3466676"/>
          </a:xfrm>
        </p:spPr>
      </p:pic>
    </p:spTree>
    <p:extLst>
      <p:ext uri="{BB962C8B-B14F-4D97-AF65-F5344CB8AC3E}">
        <p14:creationId xmlns:p14="http://schemas.microsoft.com/office/powerpoint/2010/main" val="6936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B4861B3A-BF98-0B76-9FB0-197FE7C75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56" y="0"/>
            <a:ext cx="10363087" cy="6859144"/>
          </a:xfrm>
        </p:spPr>
      </p:pic>
    </p:spTree>
    <p:extLst>
      <p:ext uri="{BB962C8B-B14F-4D97-AF65-F5344CB8AC3E}">
        <p14:creationId xmlns:p14="http://schemas.microsoft.com/office/powerpoint/2010/main" val="90778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Данные возвращаются в формате JSON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1" dirty="0">
                <a:cs typeface="Times New Roman"/>
              </a:rPr>
              <a:t>JSON </a:t>
            </a:r>
            <a:r>
              <a:rPr lang="ru-RU" sz="2400" dirty="0">
                <a:cs typeface="Times New Roman"/>
              </a:rPr>
              <a:t>(англ. </a:t>
            </a:r>
            <a:r>
              <a:rPr lang="ru-RU" sz="2400" i="1" dirty="0">
                <a:cs typeface="Times New Roman"/>
              </a:rPr>
              <a:t>JavaScript Object </a:t>
            </a:r>
            <a:r>
              <a:rPr lang="ru-RU" sz="2400" i="1" dirty="0" err="1">
                <a:cs typeface="Times New Roman"/>
              </a:rPr>
              <a:t>Notation</a:t>
            </a:r>
            <a:r>
              <a:rPr lang="ru-RU" sz="2400" dirty="0">
                <a:cs typeface="Times New Roman"/>
              </a:rPr>
              <a:t>) — текстовый формат обмена данными, основанный на </a:t>
            </a:r>
            <a:r>
              <a:rPr lang="ru-RU" sz="2400" i="1" dirty="0">
                <a:cs typeface="Times New Roman"/>
              </a:rPr>
              <a:t>JavaScript</a:t>
            </a:r>
            <a:r>
              <a:rPr lang="ru-RU" sz="2400" dirty="0">
                <a:cs typeface="Times New Roman"/>
              </a:rPr>
              <a:t>. 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Times New Roman"/>
              </a:rPr>
              <a:t>Но при этом формат </a:t>
            </a:r>
            <a:r>
              <a:rPr lang="ru-RU" sz="2400" b="1" dirty="0">
                <a:cs typeface="Times New Roman"/>
              </a:rPr>
              <a:t>независим от JS</a:t>
            </a:r>
            <a:r>
              <a:rPr lang="ru-RU" sz="2400" dirty="0">
                <a:cs typeface="Times New Roman"/>
              </a:rPr>
              <a:t> и может использоваться в любом языке программирования. В то же время важно их различать: JavaScript является языком программирования, а </a:t>
            </a:r>
            <a:r>
              <a:rPr lang="ru-RU" sz="2400" b="1" dirty="0">
                <a:cs typeface="Times New Roman"/>
              </a:rPr>
              <a:t>JSON является форматом данных.</a:t>
            </a:r>
            <a:endParaRPr lang="ru-RU" sz="2400" dirty="0">
              <a:ea typeface="+mn-lt"/>
              <a:cs typeface="Times New Roman"/>
            </a:endParaRPr>
          </a:p>
          <a:p>
            <a:endParaRPr lang="ru-RU" sz="2400" b="1" dirty="0">
              <a:cs typeface="Times New Roman"/>
            </a:endParaRPr>
          </a:p>
          <a:p>
            <a:r>
              <a:rPr lang="ru-RU" sz="2400" dirty="0">
                <a:cs typeface="Times New Roman"/>
              </a:rPr>
              <a:t>Простота JSON привела к тому, что в настоящий момент он является наиболее популярным форматом передачи данных в среде </a:t>
            </a:r>
            <a:r>
              <a:rPr lang="ru-RU" sz="2400" dirty="0" err="1">
                <a:cs typeface="Times New Roman"/>
              </a:rPr>
              <a:t>web</a:t>
            </a:r>
            <a:r>
              <a:rPr lang="ru-RU" sz="2400" dirty="0">
                <a:cs typeface="Times New Roman"/>
              </a:rPr>
              <a:t>, вытеснив другой некогда популярный формат </a:t>
            </a:r>
            <a:r>
              <a:rPr lang="ru-RU" sz="2400" dirty="0" err="1">
                <a:cs typeface="Times New Roman"/>
              </a:rPr>
              <a:t>xml</a:t>
            </a:r>
            <a:r>
              <a:rPr lang="ru-RU" sz="2400" dirty="0">
                <a:cs typeface="Times New Roman"/>
              </a:rPr>
              <a:t>.</a:t>
            </a:r>
            <a:endParaRPr lang="ru-RU" sz="2400" dirty="0">
              <a:ea typeface="+mn-lt"/>
              <a:cs typeface="Times New Roman"/>
            </a:endParaRPr>
          </a:p>
          <a:p>
            <a:endParaRPr lang="ru-RU" sz="2400" dirty="0">
              <a:ea typeface="+mn-lt"/>
              <a:cs typeface="+mn-lt"/>
            </a:endParaRPr>
          </a:p>
          <a:p>
            <a:endParaRPr lang="ru-RU" sz="2400" dirty="0">
              <a:ea typeface="+mn-lt"/>
              <a:cs typeface="+mn-lt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84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1D022-E5C2-5D2D-D57E-F87BE9903464}"/>
              </a:ext>
            </a:extLst>
          </p:cNvPr>
          <p:cNvSpPr>
            <a:spLocks noGrp="1"/>
          </p:cNvSpPr>
          <p:nvPr/>
        </p:nvSpPr>
        <p:spPr>
          <a:xfrm>
            <a:off x="428625" y="421473"/>
            <a:ext cx="4324350" cy="185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cap="none" dirty="0">
                <a:latin typeface="+mn-lt"/>
                <a:ea typeface="+mj-lt"/>
                <a:cs typeface="+mj-lt"/>
              </a:rPr>
              <a:t>Объект человека в </a:t>
            </a:r>
            <a:r>
              <a:rPr lang="ru-RU" sz="3200" dirty="0">
                <a:latin typeface="+mn-lt"/>
                <a:ea typeface="+mj-lt"/>
                <a:cs typeface="+mj-lt"/>
              </a:rPr>
              <a:t>JavaScript: </a:t>
            </a:r>
            <a:endParaRPr lang="ru-RU" sz="3200" dirty="0">
              <a:latin typeface="+mn-lt"/>
              <a:cs typeface="Times New Roman"/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C494203-ADAC-5C16-881B-EEC88C9403A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8" y="1979012"/>
            <a:ext cx="5229225" cy="235267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56E8AAB-0FCC-D486-78C0-6D333CFC37E5}"/>
              </a:ext>
            </a:extLst>
          </p:cNvPr>
          <p:cNvSpPr txBox="1">
            <a:spLocks/>
          </p:cNvSpPr>
          <p:nvPr/>
        </p:nvSpPr>
        <p:spPr>
          <a:xfrm>
            <a:off x="5629275" y="250023"/>
            <a:ext cx="5857875" cy="2197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>
                <a:ea typeface="+mj-lt"/>
                <a:cs typeface="+mj-lt"/>
              </a:rPr>
              <a:t>Представление объекта в JSON формате:</a:t>
            </a:r>
            <a:endParaRPr lang="ru-RU" dirty="0">
              <a:ea typeface="+mj-lt"/>
              <a:cs typeface="+mj-lt"/>
            </a:endParaRPr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D607BF-E391-3E29-3EB8-88D8FAE7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90" y="1979012"/>
            <a:ext cx="6810375" cy="2352675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AA06CCD7-8828-1465-BF92-D74315BABB78}"/>
              </a:ext>
            </a:extLst>
          </p:cNvPr>
          <p:cNvSpPr txBox="1"/>
          <p:nvPr/>
        </p:nvSpPr>
        <p:spPr>
          <a:xfrm>
            <a:off x="919162" y="4688897"/>
            <a:ext cx="10353675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ru-RU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ea typeface="+mn-lt"/>
                <a:cs typeface="+mn-lt"/>
              </a:rPr>
              <a:t>Несмотря на общее сходство, в то же время есть и различия: в JSON названия свойств заключаются в кавычки, как обычные строки. </a:t>
            </a:r>
          </a:p>
          <a:p>
            <a:r>
              <a:rPr lang="ru-RU" sz="2400" dirty="0">
                <a:ea typeface="+mn-lt"/>
                <a:cs typeface="+mn-lt"/>
              </a:rPr>
              <a:t>Кроме того,</a:t>
            </a:r>
            <a:r>
              <a:rPr lang="ru-RU" sz="2400" b="1" dirty="0">
                <a:ea typeface="+mn-lt"/>
                <a:cs typeface="+mn-lt"/>
              </a:rPr>
              <a:t> объекты JSON не могут хранить функции</a:t>
            </a:r>
            <a:r>
              <a:rPr lang="ru-RU" sz="2400" dirty="0">
                <a:ea typeface="+mn-lt"/>
                <a:cs typeface="+mn-lt"/>
              </a:rPr>
              <a:t>, переменные, как объекты </a:t>
            </a:r>
            <a:r>
              <a:rPr lang="ru-RU" sz="2400" dirty="0" err="1">
                <a:ea typeface="+mn-lt"/>
                <a:cs typeface="+mn-lt"/>
              </a:rPr>
              <a:t>javascript</a:t>
            </a:r>
            <a:r>
              <a:rPr lang="ru-RU" sz="2400" dirty="0">
                <a:ea typeface="+mn-lt"/>
                <a:cs typeface="+mn-lt"/>
              </a:rPr>
              <a:t>.</a:t>
            </a:r>
            <a:endParaRPr lang="ru-RU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Синтаксис JSON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605213"/>
            <a:ext cx="11202210" cy="44668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cs typeface="Times New Roman"/>
              </a:rPr>
              <a:t>Данные в нем представляются в виде пар ключ-значение в фигурных скобках.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Пары ключ-значение разделены двоеточием. </a:t>
            </a:r>
          </a:p>
          <a:p>
            <a:r>
              <a:rPr lang="ru-RU" sz="2400" dirty="0">
                <a:cs typeface="Times New Roman"/>
              </a:rPr>
              <a:t>Ключи всегда должны быть заключены в двойные кавычки, а одинарные или обратные кавычки приводят к ошибке. </a:t>
            </a:r>
          </a:p>
          <a:p>
            <a:r>
              <a:rPr lang="ru-RU" sz="2400" b="1" dirty="0">
                <a:cs typeface="Times New Roman"/>
              </a:rPr>
              <a:t>Значения могут быть: </a:t>
            </a:r>
            <a:endParaRPr lang="en-US" sz="2400" b="1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■ Строкой, обязательно в двойных скобках;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■ Числом;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■ Логическим значением;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■ Объектом, заключенным в { };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■ Массивом ,заключенным в [ ];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■ </a:t>
            </a:r>
            <a:r>
              <a:rPr lang="ru-RU" sz="2400" dirty="0" err="1">
                <a:cs typeface="Times New Roman"/>
              </a:rPr>
              <a:t>null</a:t>
            </a:r>
            <a:endParaRPr lang="ru-RU" sz="2400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210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Объект JSON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875" y="1674702"/>
            <a:ext cx="11530047" cy="46883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cs typeface="Times New Roman"/>
              </a:rPr>
              <a:t>Для работы с JSON форматом в JavaScript есть объект JSON. </a:t>
            </a:r>
          </a:p>
          <a:p>
            <a:r>
              <a:rPr lang="ru-RU" dirty="0">
                <a:cs typeface="Times New Roman"/>
              </a:rPr>
              <a:t>Он предоставляет методы для конвертации JSON-строки в объект и наоборот. Кроме того, можно преобразовывать не только объекты, но и примитивные значения и массивы. </a:t>
            </a:r>
            <a:endParaRPr lang="en-US" dirty="0">
              <a:ea typeface="+mn-lt"/>
              <a:cs typeface="Times New Roman"/>
            </a:endParaRPr>
          </a:p>
          <a:p>
            <a:endParaRPr lang="ru-RU" dirty="0">
              <a:cs typeface="Times New Roman"/>
            </a:endParaRPr>
          </a:p>
          <a:p>
            <a:r>
              <a:rPr lang="ru-RU" dirty="0">
                <a:cs typeface="Times New Roman"/>
              </a:rPr>
              <a:t>Объект JSON предоставляет две функции: </a:t>
            </a:r>
            <a:endParaRPr lang="ru-RU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 </a:t>
            </a:r>
            <a:r>
              <a:rPr lang="ru-RU" b="1" dirty="0" err="1">
                <a:cs typeface="Times New Roman"/>
              </a:rPr>
              <a:t>stringify</a:t>
            </a:r>
            <a:r>
              <a:rPr lang="ru-RU" dirty="0">
                <a:cs typeface="Times New Roman"/>
              </a:rPr>
              <a:t>() — из JS в JSON (</a:t>
            </a:r>
            <a:r>
              <a:rPr lang="ru-RU" b="1" dirty="0" err="1">
                <a:cs typeface="Times New Roman"/>
              </a:rPr>
              <a:t>сериализации</a:t>
            </a:r>
            <a:r>
              <a:rPr lang="ru-RU" b="1" dirty="0">
                <a:cs typeface="Times New Roman"/>
              </a:rPr>
              <a:t> объекта</a:t>
            </a:r>
            <a:r>
              <a:rPr lang="ru-RU" dirty="0">
                <a:cs typeface="Times New Roman"/>
              </a:rPr>
              <a:t>)</a:t>
            </a:r>
            <a:endParaRPr lang="ru-RU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 </a:t>
            </a:r>
            <a:r>
              <a:rPr lang="ru-RU" b="1" dirty="0" err="1">
                <a:cs typeface="Times New Roman"/>
              </a:rPr>
              <a:t>parse</a:t>
            </a:r>
            <a:r>
              <a:rPr lang="ru-RU" dirty="0">
                <a:cs typeface="Times New Roman"/>
              </a:rPr>
              <a:t>() — из JSON в JS (</a:t>
            </a:r>
            <a:r>
              <a:rPr lang="ru-RU" b="1" dirty="0" err="1">
                <a:cs typeface="Times New Roman"/>
              </a:rPr>
              <a:t>десериализация</a:t>
            </a:r>
            <a:r>
              <a:rPr lang="ru-RU" b="1" dirty="0">
                <a:cs typeface="Times New Roman"/>
              </a:rPr>
              <a:t> или </a:t>
            </a:r>
            <a:r>
              <a:rPr lang="ru-RU" b="1" dirty="0" err="1">
                <a:cs typeface="Times New Roman"/>
              </a:rPr>
              <a:t>парсинг</a:t>
            </a:r>
            <a:r>
              <a:rPr lang="ru-RU" dirty="0">
                <a:cs typeface="Times New Roman"/>
              </a:rPr>
              <a:t>)</a:t>
            </a:r>
            <a:endParaRPr lang="ru-RU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371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Здесь мы используем метод PARSE, чтоб ответ, который мы приняли, перевести в объект JS </a:t>
            </a: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C66F200D-5A7F-751A-D211-E7135CBD9E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387" y="1632450"/>
            <a:ext cx="11760419" cy="4444997"/>
          </a:xfrm>
        </p:spPr>
      </p:pic>
    </p:spTree>
    <p:extLst>
      <p:ext uri="{BB962C8B-B14F-4D97-AF65-F5344CB8AC3E}">
        <p14:creationId xmlns:p14="http://schemas.microsoft.com/office/powerpoint/2010/main" val="127543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189074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  <a:ea typeface="+mj-lt"/>
                <a:cs typeface="+mj-lt"/>
              </a:rPr>
              <a:t>https://api.github.com/users/</a:t>
            </a:r>
            <a:r>
              <a:rPr lang="ru-RU" sz="3600" b="1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dan</a:t>
            </a:r>
            <a:endParaRPr lang="en-US" sz="3600" b="1" dirty="0">
              <a:solidFill>
                <a:schemeClr val="tx1"/>
              </a:solidFill>
              <a:latin typeface="+mn-lt"/>
              <a:cs typeface="Times New Roman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2830992"/>
            <a:ext cx="9890862" cy="22517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>
                <a:cs typeface="Calibri"/>
              </a:rPr>
              <a:t>В </a:t>
            </a:r>
            <a:r>
              <a:rPr lang="en-GB" sz="3200" dirty="0" err="1">
                <a:cs typeface="Calibri"/>
              </a:rPr>
              <a:t>этом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запросе</a:t>
            </a:r>
            <a:r>
              <a:rPr lang="en-GB" sz="3200" dirty="0">
                <a:cs typeface="Calibri"/>
              </a:rPr>
              <a:t> </a:t>
            </a:r>
            <a:r>
              <a:rPr lang="en-GB" sz="3200" dirty="0" err="1">
                <a:cs typeface="Calibri"/>
              </a:rPr>
              <a:t>вы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можете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прередать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любо</a:t>
            </a:r>
            <a:r>
              <a:rPr lang="ru-RU" sz="3200" dirty="0">
                <a:cs typeface="Calibri"/>
              </a:rPr>
              <a:t>й</a:t>
            </a:r>
            <a:r>
              <a:rPr lang="en-GB" sz="3200" dirty="0">
                <a:cs typeface="Calibri"/>
              </a:rPr>
              <a:t> </a:t>
            </a:r>
            <a:r>
              <a:rPr lang="en-GB" sz="3200" dirty="0" err="1">
                <a:cs typeface="Calibri"/>
              </a:rPr>
              <a:t>логин</a:t>
            </a:r>
            <a:r>
              <a:rPr lang="en-GB" sz="3200" dirty="0">
                <a:cs typeface="Calibri"/>
              </a:rPr>
              <a:t> (</a:t>
            </a:r>
            <a:r>
              <a:rPr lang="en-GB" sz="3200" dirty="0" err="1">
                <a:cs typeface="Calibri"/>
              </a:rPr>
              <a:t>вместо</a:t>
            </a:r>
            <a:r>
              <a:rPr lang="en-GB" sz="3200" dirty="0">
                <a:cs typeface="Calibri"/>
              </a:rPr>
              <a:t> dan) и </a:t>
            </a:r>
            <a:r>
              <a:rPr lang="en-GB" sz="3200" dirty="0" err="1">
                <a:cs typeface="Calibri"/>
              </a:rPr>
              <a:t>вам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придет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ответ</a:t>
            </a:r>
            <a:r>
              <a:rPr lang="ru-RU" sz="3200" dirty="0">
                <a:cs typeface="Calibri"/>
              </a:rPr>
              <a:t>.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1126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1048875"/>
            <a:ext cx="11196637" cy="3266004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+mn-lt"/>
                <a:cs typeface="Calibri"/>
              </a:rPr>
              <a:t>Через </a:t>
            </a:r>
            <a:r>
              <a:rPr lang="ru-RU" sz="3200" dirty="0" err="1">
                <a:solidFill>
                  <a:schemeClr val="tx1"/>
                </a:solidFill>
                <a:latin typeface="+mn-lt"/>
                <a:cs typeface="Calibri"/>
              </a:rPr>
              <a:t>prompt</a:t>
            </a:r>
            <a:r>
              <a:rPr lang="ru-RU" sz="3200" dirty="0">
                <a:solidFill>
                  <a:schemeClr val="tx1"/>
                </a:solidFill>
                <a:latin typeface="+mn-lt"/>
                <a:cs typeface="Calibri"/>
              </a:rPr>
              <a:t> запросить у пользователя логин и передавать его в запрос. Выводить ответ с сервера в консоль.</a:t>
            </a:r>
          </a:p>
        </p:txBody>
      </p:sp>
    </p:spTree>
    <p:extLst>
      <p:ext uri="{BB962C8B-B14F-4D97-AF65-F5344CB8AC3E}">
        <p14:creationId xmlns:p14="http://schemas.microsoft.com/office/powerpoint/2010/main" val="235745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129773" y="4254795"/>
            <a:ext cx="5428475" cy="98886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+mn-lt"/>
                <a:cs typeface="Calibri"/>
              </a:rPr>
              <a:t>Отправка запросов</a:t>
            </a:r>
          </a:p>
        </p:txBody>
      </p:sp>
      <p:grpSp>
        <p:nvGrpSpPr>
          <p:cNvPr id="2" name="Группа">
            <a:extLst>
              <a:ext uri="{FF2B5EF4-FFF2-40B4-BE49-F238E27FC236}">
                <a16:creationId xmlns:a16="http://schemas.microsoft.com/office/drawing/2014/main" id="{4DD2D3EC-1307-A530-F0D6-7BE33978CC2C}"/>
              </a:ext>
            </a:extLst>
          </p:cNvPr>
          <p:cNvGrpSpPr/>
          <p:nvPr/>
        </p:nvGrpSpPr>
        <p:grpSpPr>
          <a:xfrm>
            <a:off x="1202454" y="2574876"/>
            <a:ext cx="2488085" cy="2208633"/>
            <a:chOff x="801709" y="2934613"/>
            <a:chExt cx="12401673" cy="9918700"/>
          </a:xfrm>
        </p:grpSpPr>
        <p:sp>
          <p:nvSpPr>
            <p:cNvPr id="9" name="Фигура">
              <a:extLst>
                <a:ext uri="{FF2B5EF4-FFF2-40B4-BE49-F238E27FC236}">
                  <a16:creationId xmlns:a16="http://schemas.microsoft.com/office/drawing/2014/main" id="{C04CDC56-C6AB-B7EE-6DAB-57EDD77A612F}"/>
                </a:ext>
              </a:extLst>
            </p:cNvPr>
            <p:cNvSpPr/>
            <p:nvPr/>
          </p:nvSpPr>
          <p:spPr>
            <a:xfrm>
              <a:off x="5134915" y="12797655"/>
              <a:ext cx="3744368" cy="55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" y="0"/>
                  </a:moveTo>
                  <a:lnTo>
                    <a:pt x="0" y="5478"/>
                  </a:lnTo>
                  <a:cubicBezTo>
                    <a:pt x="21" y="8389"/>
                    <a:pt x="49" y="11036"/>
                    <a:pt x="84" y="13304"/>
                  </a:cubicBezTo>
                  <a:cubicBezTo>
                    <a:pt x="164" y="18597"/>
                    <a:pt x="272" y="21500"/>
                    <a:pt x="384" y="21600"/>
                  </a:cubicBezTo>
                  <a:lnTo>
                    <a:pt x="21216" y="21600"/>
                  </a:lnTo>
                  <a:cubicBezTo>
                    <a:pt x="21327" y="21457"/>
                    <a:pt x="21434" y="18545"/>
                    <a:pt x="21514" y="13304"/>
                  </a:cubicBezTo>
                  <a:cubicBezTo>
                    <a:pt x="21549" y="11028"/>
                    <a:pt x="21578" y="8393"/>
                    <a:pt x="21600" y="5478"/>
                  </a:cubicBezTo>
                  <a:lnTo>
                    <a:pt x="21502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  <p:sp>
          <p:nvSpPr>
            <p:cNvPr id="10" name="Фигура">
              <a:extLst>
                <a:ext uri="{FF2B5EF4-FFF2-40B4-BE49-F238E27FC236}">
                  <a16:creationId xmlns:a16="http://schemas.microsoft.com/office/drawing/2014/main" id="{4548AFAA-F2D0-6CB8-7E73-F2F1CDFB4F4F}"/>
                </a:ext>
              </a:extLst>
            </p:cNvPr>
            <p:cNvSpPr/>
            <p:nvPr/>
          </p:nvSpPr>
          <p:spPr>
            <a:xfrm>
              <a:off x="5133435" y="11294504"/>
              <a:ext cx="3749573" cy="152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3643" y="0"/>
                  </a:moveTo>
                  <a:lnTo>
                    <a:pt x="3371" y="14510"/>
                  </a:lnTo>
                  <a:cubicBezTo>
                    <a:pt x="3361" y="15415"/>
                    <a:pt x="3288" y="16304"/>
                    <a:pt x="3160" y="17142"/>
                  </a:cubicBezTo>
                  <a:cubicBezTo>
                    <a:pt x="3074" y="17707"/>
                    <a:pt x="2963" y="18253"/>
                    <a:pt x="2798" y="18712"/>
                  </a:cubicBezTo>
                  <a:cubicBezTo>
                    <a:pt x="2623" y="19200"/>
                    <a:pt x="2397" y="19566"/>
                    <a:pt x="2144" y="19762"/>
                  </a:cubicBezTo>
                  <a:cubicBezTo>
                    <a:pt x="1813" y="20018"/>
                    <a:pt x="1481" y="20260"/>
                    <a:pt x="1147" y="20493"/>
                  </a:cubicBezTo>
                  <a:cubicBezTo>
                    <a:pt x="785" y="20744"/>
                    <a:pt x="423" y="20985"/>
                    <a:pt x="59" y="21212"/>
                  </a:cubicBezTo>
                  <a:cubicBezTo>
                    <a:pt x="7" y="21232"/>
                    <a:pt x="-17" y="21374"/>
                    <a:pt x="12" y="21480"/>
                  </a:cubicBezTo>
                  <a:cubicBezTo>
                    <a:pt x="25" y="21527"/>
                    <a:pt x="47" y="21554"/>
                    <a:pt x="70" y="21549"/>
                  </a:cubicBezTo>
                  <a:lnTo>
                    <a:pt x="10096" y="21594"/>
                  </a:lnTo>
                  <a:lnTo>
                    <a:pt x="10096" y="21600"/>
                  </a:lnTo>
                  <a:lnTo>
                    <a:pt x="10783" y="21594"/>
                  </a:lnTo>
                  <a:lnTo>
                    <a:pt x="11470" y="21600"/>
                  </a:lnTo>
                  <a:lnTo>
                    <a:pt x="11470" y="21594"/>
                  </a:lnTo>
                  <a:lnTo>
                    <a:pt x="21496" y="21549"/>
                  </a:lnTo>
                  <a:cubicBezTo>
                    <a:pt x="21519" y="21554"/>
                    <a:pt x="21541" y="21527"/>
                    <a:pt x="21554" y="21480"/>
                  </a:cubicBezTo>
                  <a:cubicBezTo>
                    <a:pt x="21583" y="21374"/>
                    <a:pt x="21559" y="21232"/>
                    <a:pt x="21507" y="21212"/>
                  </a:cubicBezTo>
                  <a:cubicBezTo>
                    <a:pt x="21143" y="20985"/>
                    <a:pt x="20778" y="20744"/>
                    <a:pt x="20417" y="20493"/>
                  </a:cubicBezTo>
                  <a:cubicBezTo>
                    <a:pt x="20083" y="20260"/>
                    <a:pt x="19750" y="20018"/>
                    <a:pt x="19419" y="19762"/>
                  </a:cubicBezTo>
                  <a:cubicBezTo>
                    <a:pt x="19167" y="19566"/>
                    <a:pt x="18943" y="19200"/>
                    <a:pt x="18768" y="18712"/>
                  </a:cubicBezTo>
                  <a:cubicBezTo>
                    <a:pt x="18603" y="18253"/>
                    <a:pt x="18489" y="17707"/>
                    <a:pt x="18403" y="17142"/>
                  </a:cubicBezTo>
                  <a:cubicBezTo>
                    <a:pt x="18276" y="16304"/>
                    <a:pt x="18205" y="15415"/>
                    <a:pt x="18195" y="14510"/>
                  </a:cubicBezTo>
                  <a:lnTo>
                    <a:pt x="17921" y="0"/>
                  </a:lnTo>
                  <a:lnTo>
                    <a:pt x="3643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  <p:sp>
          <p:nvSpPr>
            <p:cNvPr id="11" name="Фигура">
              <a:extLst>
                <a:ext uri="{FF2B5EF4-FFF2-40B4-BE49-F238E27FC236}">
                  <a16:creationId xmlns:a16="http://schemas.microsoft.com/office/drawing/2014/main" id="{77CFE950-2E9D-4E0F-89DA-30F5BDF93941}"/>
                </a:ext>
              </a:extLst>
            </p:cNvPr>
            <p:cNvSpPr/>
            <p:nvPr/>
          </p:nvSpPr>
          <p:spPr>
            <a:xfrm>
              <a:off x="5746742" y="11294504"/>
              <a:ext cx="2523134" cy="43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424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  <p:sp>
          <p:nvSpPr>
            <p:cNvPr id="12" name="Фигура">
              <a:extLst>
                <a:ext uri="{FF2B5EF4-FFF2-40B4-BE49-F238E27FC236}">
                  <a16:creationId xmlns:a16="http://schemas.microsoft.com/office/drawing/2014/main" id="{65E12AA3-D5A3-8B85-8B90-AE4E9FDAA503}"/>
                </a:ext>
              </a:extLst>
            </p:cNvPr>
            <p:cNvSpPr/>
            <p:nvPr/>
          </p:nvSpPr>
          <p:spPr>
            <a:xfrm>
              <a:off x="801709" y="2934613"/>
              <a:ext cx="12401673" cy="7418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8" y="0"/>
                  </a:moveTo>
                  <a:cubicBezTo>
                    <a:pt x="547" y="0"/>
                    <a:pt x="436" y="1"/>
                    <a:pt x="318" y="63"/>
                  </a:cubicBezTo>
                  <a:cubicBezTo>
                    <a:pt x="188" y="143"/>
                    <a:pt x="85" y="314"/>
                    <a:pt x="38" y="531"/>
                  </a:cubicBezTo>
                  <a:cubicBezTo>
                    <a:pt x="0" y="729"/>
                    <a:pt x="0" y="917"/>
                    <a:pt x="0" y="128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291"/>
                  </a:lnTo>
                  <a:cubicBezTo>
                    <a:pt x="21600" y="917"/>
                    <a:pt x="21600" y="729"/>
                    <a:pt x="21562" y="531"/>
                  </a:cubicBezTo>
                  <a:cubicBezTo>
                    <a:pt x="21515" y="314"/>
                    <a:pt x="21412" y="143"/>
                    <a:pt x="21282" y="63"/>
                  </a:cubicBezTo>
                  <a:cubicBezTo>
                    <a:pt x="21163" y="0"/>
                    <a:pt x="21052" y="0"/>
                    <a:pt x="20832" y="0"/>
                  </a:cubicBezTo>
                  <a:lnTo>
                    <a:pt x="768" y="0"/>
                  </a:lnTo>
                  <a:close/>
                  <a:moveTo>
                    <a:pt x="930" y="1457"/>
                  </a:moveTo>
                  <a:lnTo>
                    <a:pt x="20670" y="1457"/>
                  </a:lnTo>
                  <a:cubicBezTo>
                    <a:pt x="20685" y="1457"/>
                    <a:pt x="20693" y="1458"/>
                    <a:pt x="20700" y="1462"/>
                  </a:cubicBezTo>
                  <a:cubicBezTo>
                    <a:pt x="20709" y="1467"/>
                    <a:pt x="20716" y="1479"/>
                    <a:pt x="20719" y="1494"/>
                  </a:cubicBezTo>
                  <a:cubicBezTo>
                    <a:pt x="20722" y="1507"/>
                    <a:pt x="20722" y="1519"/>
                    <a:pt x="20722" y="1544"/>
                  </a:cubicBezTo>
                  <a:lnTo>
                    <a:pt x="20722" y="20006"/>
                  </a:lnTo>
                  <a:cubicBezTo>
                    <a:pt x="20722" y="20031"/>
                    <a:pt x="20722" y="20044"/>
                    <a:pt x="20719" y="20057"/>
                  </a:cubicBezTo>
                  <a:cubicBezTo>
                    <a:pt x="20716" y="20071"/>
                    <a:pt x="20709" y="20083"/>
                    <a:pt x="20700" y="20089"/>
                  </a:cubicBezTo>
                  <a:cubicBezTo>
                    <a:pt x="20693" y="20093"/>
                    <a:pt x="20685" y="20092"/>
                    <a:pt x="20670" y="20092"/>
                  </a:cubicBezTo>
                  <a:lnTo>
                    <a:pt x="930" y="20092"/>
                  </a:lnTo>
                  <a:cubicBezTo>
                    <a:pt x="915" y="20092"/>
                    <a:pt x="907" y="20093"/>
                    <a:pt x="900" y="20089"/>
                  </a:cubicBezTo>
                  <a:cubicBezTo>
                    <a:pt x="891" y="20083"/>
                    <a:pt x="884" y="20071"/>
                    <a:pt x="881" y="20057"/>
                  </a:cubicBezTo>
                  <a:cubicBezTo>
                    <a:pt x="878" y="20044"/>
                    <a:pt x="878" y="20031"/>
                    <a:pt x="878" y="20006"/>
                  </a:cubicBezTo>
                  <a:lnTo>
                    <a:pt x="878" y="1543"/>
                  </a:lnTo>
                  <a:cubicBezTo>
                    <a:pt x="878" y="1518"/>
                    <a:pt x="878" y="1507"/>
                    <a:pt x="881" y="1494"/>
                  </a:cubicBezTo>
                  <a:cubicBezTo>
                    <a:pt x="884" y="1479"/>
                    <a:pt x="891" y="1467"/>
                    <a:pt x="900" y="1462"/>
                  </a:cubicBezTo>
                  <a:cubicBezTo>
                    <a:pt x="907" y="1458"/>
                    <a:pt x="915" y="1457"/>
                    <a:pt x="930" y="1457"/>
                  </a:cubicBezTo>
                  <a:close/>
                </a:path>
              </a:pathLst>
            </a:custGeom>
            <a:solidFill>
              <a:srgbClr val="13131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  <p:sp>
          <p:nvSpPr>
            <p:cNvPr id="13" name="Кружок">
              <a:extLst>
                <a:ext uri="{FF2B5EF4-FFF2-40B4-BE49-F238E27FC236}">
                  <a16:creationId xmlns:a16="http://schemas.microsoft.com/office/drawing/2014/main" id="{081FD0E7-07AA-A00A-A6C1-125774B06989}"/>
                </a:ext>
              </a:extLst>
            </p:cNvPr>
            <p:cNvSpPr/>
            <p:nvPr/>
          </p:nvSpPr>
          <p:spPr>
            <a:xfrm>
              <a:off x="6945000" y="3091513"/>
              <a:ext cx="121777" cy="121779"/>
            </a:xfrm>
            <a:prstGeom prst="ellipse">
              <a:avLst/>
            </a:pr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  <p:sp>
          <p:nvSpPr>
            <p:cNvPr id="14" name="Фигура">
              <a:extLst>
                <a:ext uri="{FF2B5EF4-FFF2-40B4-BE49-F238E27FC236}">
                  <a16:creationId xmlns:a16="http://schemas.microsoft.com/office/drawing/2014/main" id="{DF31E068-8408-7FB8-E8BF-002AF296D46D}"/>
                </a:ext>
              </a:extLst>
            </p:cNvPr>
            <p:cNvSpPr/>
            <p:nvPr/>
          </p:nvSpPr>
          <p:spPr>
            <a:xfrm>
              <a:off x="801710" y="10301141"/>
              <a:ext cx="12401099" cy="115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0" y="0"/>
                  </a:moveTo>
                  <a:lnTo>
                    <a:pt x="0" y="13322"/>
                  </a:lnTo>
                  <a:cubicBezTo>
                    <a:pt x="0" y="15721"/>
                    <a:pt x="0" y="16916"/>
                    <a:pt x="38" y="18190"/>
                  </a:cubicBezTo>
                  <a:cubicBezTo>
                    <a:pt x="85" y="19584"/>
                    <a:pt x="188" y="20689"/>
                    <a:pt x="318" y="21196"/>
                  </a:cubicBezTo>
                  <a:cubicBezTo>
                    <a:pt x="436" y="21600"/>
                    <a:pt x="548" y="21596"/>
                    <a:pt x="769" y="21596"/>
                  </a:cubicBezTo>
                  <a:lnTo>
                    <a:pt x="20828" y="21596"/>
                  </a:lnTo>
                  <a:cubicBezTo>
                    <a:pt x="21052" y="21596"/>
                    <a:pt x="21164" y="21600"/>
                    <a:pt x="21283" y="21196"/>
                  </a:cubicBezTo>
                  <a:cubicBezTo>
                    <a:pt x="21413" y="20689"/>
                    <a:pt x="21515" y="19584"/>
                    <a:pt x="21562" y="18190"/>
                  </a:cubicBezTo>
                  <a:cubicBezTo>
                    <a:pt x="21600" y="16916"/>
                    <a:pt x="21600" y="15722"/>
                    <a:pt x="21600" y="1336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145391-7B08-9A4C-9DB2-198FD6270F9E}"/>
              </a:ext>
            </a:extLst>
          </p:cNvPr>
          <p:cNvSpPr/>
          <p:nvPr/>
        </p:nvSpPr>
        <p:spPr>
          <a:xfrm>
            <a:off x="4625445" y="2614545"/>
            <a:ext cx="2512788" cy="1131064"/>
          </a:xfrm>
          <a:prstGeom prst="rightArrow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/>
              <a:ea typeface="Helvetica Light"/>
              <a:cs typeface="Helvetica Light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922771C-6FA7-E696-EBF0-A4957A8C85DE}"/>
              </a:ext>
            </a:extLst>
          </p:cNvPr>
          <p:cNvSpPr txBox="1"/>
          <p:nvPr/>
        </p:nvSpPr>
        <p:spPr>
          <a:xfrm>
            <a:off x="1323996" y="2648028"/>
            <a:ext cx="227558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600" dirty="0" err="1">
                <a:solidFill>
                  <a:schemeClr val="tx1"/>
                </a:solidFill>
                <a:latin typeface="+mn-lt"/>
              </a:rPr>
              <a:t>Наш</a:t>
            </a:r>
            <a:r>
              <a:rPr lang="en-GB" sz="3600" dirty="0">
                <a:solidFill>
                  <a:schemeClr val="tx1"/>
                </a:solidFill>
                <a:latin typeface="+mn-lt"/>
              </a:rPr>
              <a:t> </a:t>
            </a:r>
          </a:p>
          <a:p>
            <a:pPr algn="ctr"/>
            <a:r>
              <a:rPr lang="en-GB" sz="3600" dirty="0" err="1">
                <a:solidFill>
                  <a:schemeClr val="tx1"/>
                </a:solidFill>
                <a:latin typeface="+mn-lt"/>
              </a:rPr>
              <a:t>проект</a:t>
            </a:r>
            <a:endParaRPr lang="en-GB" sz="3600" dirty="0">
              <a:solidFill>
                <a:schemeClr val="tx1"/>
              </a:solidFill>
              <a:latin typeface="+mn-lt"/>
            </a:endParaRPr>
          </a:p>
          <a:p>
            <a:pPr algn="ctr"/>
            <a:endParaRPr lang="en-GB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Arial"/>
              <a:cs typeface="Arial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76C9242-3E3E-3732-FD72-CAF2A96EAB97}"/>
              </a:ext>
            </a:extLst>
          </p:cNvPr>
          <p:cNvSpPr/>
          <p:nvPr/>
        </p:nvSpPr>
        <p:spPr>
          <a:xfrm rot="10800000">
            <a:off x="4595502" y="3104275"/>
            <a:ext cx="2503927" cy="1131064"/>
          </a:xfrm>
          <a:prstGeom prst="rightArrow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100" tIns="38100" rIns="38100" bIns="381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/>
              <a:ea typeface="Helvetica Light"/>
              <a:cs typeface="Helvetica Light"/>
            </a:endParaRPr>
          </a:p>
        </p:txBody>
      </p:sp>
      <p:grpSp>
        <p:nvGrpSpPr>
          <p:cNvPr id="3" name="Группа">
            <a:extLst>
              <a:ext uri="{FF2B5EF4-FFF2-40B4-BE49-F238E27FC236}">
                <a16:creationId xmlns:a16="http://schemas.microsoft.com/office/drawing/2014/main" id="{7A4B286F-1F3B-B045-65C3-3616A7692536}"/>
              </a:ext>
            </a:extLst>
          </p:cNvPr>
          <p:cNvGrpSpPr/>
          <p:nvPr/>
        </p:nvGrpSpPr>
        <p:grpSpPr>
          <a:xfrm>
            <a:off x="7954128" y="2583758"/>
            <a:ext cx="2488085" cy="2208711"/>
            <a:chOff x="801709" y="2934613"/>
            <a:chExt cx="12401673" cy="9918700"/>
          </a:xfrm>
        </p:grpSpPr>
        <p:sp>
          <p:nvSpPr>
            <p:cNvPr id="5" name="Фигура">
              <a:extLst>
                <a:ext uri="{FF2B5EF4-FFF2-40B4-BE49-F238E27FC236}">
                  <a16:creationId xmlns:a16="http://schemas.microsoft.com/office/drawing/2014/main" id="{9D287A0F-4BB9-8EE5-AF58-F2DEED25701F}"/>
                </a:ext>
              </a:extLst>
            </p:cNvPr>
            <p:cNvSpPr/>
            <p:nvPr/>
          </p:nvSpPr>
          <p:spPr>
            <a:xfrm>
              <a:off x="5134915" y="12797655"/>
              <a:ext cx="3744368" cy="55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" y="0"/>
                  </a:moveTo>
                  <a:lnTo>
                    <a:pt x="0" y="5478"/>
                  </a:lnTo>
                  <a:cubicBezTo>
                    <a:pt x="21" y="8389"/>
                    <a:pt x="49" y="11036"/>
                    <a:pt x="84" y="13304"/>
                  </a:cubicBezTo>
                  <a:cubicBezTo>
                    <a:pt x="164" y="18597"/>
                    <a:pt x="272" y="21500"/>
                    <a:pt x="384" y="21600"/>
                  </a:cubicBezTo>
                  <a:lnTo>
                    <a:pt x="21216" y="21600"/>
                  </a:lnTo>
                  <a:cubicBezTo>
                    <a:pt x="21327" y="21457"/>
                    <a:pt x="21434" y="18545"/>
                    <a:pt x="21514" y="13304"/>
                  </a:cubicBezTo>
                  <a:cubicBezTo>
                    <a:pt x="21549" y="11028"/>
                    <a:pt x="21578" y="8393"/>
                    <a:pt x="21600" y="5478"/>
                  </a:cubicBezTo>
                  <a:lnTo>
                    <a:pt x="21502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  <p:sp>
          <p:nvSpPr>
            <p:cNvPr id="15" name="Фигура">
              <a:extLst>
                <a:ext uri="{FF2B5EF4-FFF2-40B4-BE49-F238E27FC236}">
                  <a16:creationId xmlns:a16="http://schemas.microsoft.com/office/drawing/2014/main" id="{7A044963-8602-0F9D-77A7-9E99F7D5EFF9}"/>
                </a:ext>
              </a:extLst>
            </p:cNvPr>
            <p:cNvSpPr/>
            <p:nvPr/>
          </p:nvSpPr>
          <p:spPr>
            <a:xfrm>
              <a:off x="5133435" y="11294504"/>
              <a:ext cx="3749573" cy="152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3643" y="0"/>
                  </a:moveTo>
                  <a:lnTo>
                    <a:pt x="3371" y="14510"/>
                  </a:lnTo>
                  <a:cubicBezTo>
                    <a:pt x="3361" y="15415"/>
                    <a:pt x="3288" y="16304"/>
                    <a:pt x="3160" y="17142"/>
                  </a:cubicBezTo>
                  <a:cubicBezTo>
                    <a:pt x="3074" y="17707"/>
                    <a:pt x="2963" y="18253"/>
                    <a:pt x="2798" y="18712"/>
                  </a:cubicBezTo>
                  <a:cubicBezTo>
                    <a:pt x="2623" y="19200"/>
                    <a:pt x="2397" y="19566"/>
                    <a:pt x="2144" y="19762"/>
                  </a:cubicBezTo>
                  <a:cubicBezTo>
                    <a:pt x="1813" y="20018"/>
                    <a:pt x="1481" y="20260"/>
                    <a:pt x="1147" y="20493"/>
                  </a:cubicBezTo>
                  <a:cubicBezTo>
                    <a:pt x="785" y="20744"/>
                    <a:pt x="423" y="20985"/>
                    <a:pt x="59" y="21212"/>
                  </a:cubicBezTo>
                  <a:cubicBezTo>
                    <a:pt x="7" y="21232"/>
                    <a:pt x="-17" y="21374"/>
                    <a:pt x="12" y="21480"/>
                  </a:cubicBezTo>
                  <a:cubicBezTo>
                    <a:pt x="25" y="21527"/>
                    <a:pt x="47" y="21554"/>
                    <a:pt x="70" y="21549"/>
                  </a:cubicBezTo>
                  <a:lnTo>
                    <a:pt x="10096" y="21594"/>
                  </a:lnTo>
                  <a:lnTo>
                    <a:pt x="10096" y="21600"/>
                  </a:lnTo>
                  <a:lnTo>
                    <a:pt x="10783" y="21594"/>
                  </a:lnTo>
                  <a:lnTo>
                    <a:pt x="11470" y="21600"/>
                  </a:lnTo>
                  <a:lnTo>
                    <a:pt x="11470" y="21594"/>
                  </a:lnTo>
                  <a:lnTo>
                    <a:pt x="21496" y="21549"/>
                  </a:lnTo>
                  <a:cubicBezTo>
                    <a:pt x="21519" y="21554"/>
                    <a:pt x="21541" y="21527"/>
                    <a:pt x="21554" y="21480"/>
                  </a:cubicBezTo>
                  <a:cubicBezTo>
                    <a:pt x="21583" y="21374"/>
                    <a:pt x="21559" y="21232"/>
                    <a:pt x="21507" y="21212"/>
                  </a:cubicBezTo>
                  <a:cubicBezTo>
                    <a:pt x="21143" y="20985"/>
                    <a:pt x="20778" y="20744"/>
                    <a:pt x="20417" y="20493"/>
                  </a:cubicBezTo>
                  <a:cubicBezTo>
                    <a:pt x="20083" y="20260"/>
                    <a:pt x="19750" y="20018"/>
                    <a:pt x="19419" y="19762"/>
                  </a:cubicBezTo>
                  <a:cubicBezTo>
                    <a:pt x="19167" y="19566"/>
                    <a:pt x="18943" y="19200"/>
                    <a:pt x="18768" y="18712"/>
                  </a:cubicBezTo>
                  <a:cubicBezTo>
                    <a:pt x="18603" y="18253"/>
                    <a:pt x="18489" y="17707"/>
                    <a:pt x="18403" y="17142"/>
                  </a:cubicBezTo>
                  <a:cubicBezTo>
                    <a:pt x="18276" y="16304"/>
                    <a:pt x="18205" y="15415"/>
                    <a:pt x="18195" y="14510"/>
                  </a:cubicBezTo>
                  <a:lnTo>
                    <a:pt x="17921" y="0"/>
                  </a:lnTo>
                  <a:lnTo>
                    <a:pt x="3643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  <p:sp>
          <p:nvSpPr>
            <p:cNvPr id="16" name="Фигура">
              <a:extLst>
                <a:ext uri="{FF2B5EF4-FFF2-40B4-BE49-F238E27FC236}">
                  <a16:creationId xmlns:a16="http://schemas.microsoft.com/office/drawing/2014/main" id="{E30CF5F3-323B-540F-6D26-2A171CDF344F}"/>
                </a:ext>
              </a:extLst>
            </p:cNvPr>
            <p:cNvSpPr/>
            <p:nvPr/>
          </p:nvSpPr>
          <p:spPr>
            <a:xfrm>
              <a:off x="5746742" y="11294504"/>
              <a:ext cx="2523134" cy="43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424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  <p:sp>
          <p:nvSpPr>
            <p:cNvPr id="17" name="Фигура">
              <a:extLst>
                <a:ext uri="{FF2B5EF4-FFF2-40B4-BE49-F238E27FC236}">
                  <a16:creationId xmlns:a16="http://schemas.microsoft.com/office/drawing/2014/main" id="{4D93BBCE-F2BD-31F3-845E-A4A46083F149}"/>
                </a:ext>
              </a:extLst>
            </p:cNvPr>
            <p:cNvSpPr/>
            <p:nvPr/>
          </p:nvSpPr>
          <p:spPr>
            <a:xfrm>
              <a:off x="801709" y="2934613"/>
              <a:ext cx="12401673" cy="7418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8" y="0"/>
                  </a:moveTo>
                  <a:cubicBezTo>
                    <a:pt x="547" y="0"/>
                    <a:pt x="436" y="1"/>
                    <a:pt x="318" y="63"/>
                  </a:cubicBezTo>
                  <a:cubicBezTo>
                    <a:pt x="188" y="143"/>
                    <a:pt x="85" y="314"/>
                    <a:pt x="38" y="531"/>
                  </a:cubicBezTo>
                  <a:cubicBezTo>
                    <a:pt x="0" y="729"/>
                    <a:pt x="0" y="917"/>
                    <a:pt x="0" y="128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291"/>
                  </a:lnTo>
                  <a:cubicBezTo>
                    <a:pt x="21600" y="917"/>
                    <a:pt x="21600" y="729"/>
                    <a:pt x="21562" y="531"/>
                  </a:cubicBezTo>
                  <a:cubicBezTo>
                    <a:pt x="21515" y="314"/>
                    <a:pt x="21412" y="143"/>
                    <a:pt x="21282" y="63"/>
                  </a:cubicBezTo>
                  <a:cubicBezTo>
                    <a:pt x="21163" y="0"/>
                    <a:pt x="21052" y="0"/>
                    <a:pt x="20832" y="0"/>
                  </a:cubicBezTo>
                  <a:lnTo>
                    <a:pt x="768" y="0"/>
                  </a:lnTo>
                  <a:close/>
                  <a:moveTo>
                    <a:pt x="930" y="1457"/>
                  </a:moveTo>
                  <a:lnTo>
                    <a:pt x="20670" y="1457"/>
                  </a:lnTo>
                  <a:cubicBezTo>
                    <a:pt x="20685" y="1457"/>
                    <a:pt x="20693" y="1458"/>
                    <a:pt x="20700" y="1462"/>
                  </a:cubicBezTo>
                  <a:cubicBezTo>
                    <a:pt x="20709" y="1467"/>
                    <a:pt x="20716" y="1479"/>
                    <a:pt x="20719" y="1494"/>
                  </a:cubicBezTo>
                  <a:cubicBezTo>
                    <a:pt x="20722" y="1507"/>
                    <a:pt x="20722" y="1519"/>
                    <a:pt x="20722" y="1544"/>
                  </a:cubicBezTo>
                  <a:lnTo>
                    <a:pt x="20722" y="20006"/>
                  </a:lnTo>
                  <a:cubicBezTo>
                    <a:pt x="20722" y="20031"/>
                    <a:pt x="20722" y="20044"/>
                    <a:pt x="20719" y="20057"/>
                  </a:cubicBezTo>
                  <a:cubicBezTo>
                    <a:pt x="20716" y="20071"/>
                    <a:pt x="20709" y="20083"/>
                    <a:pt x="20700" y="20089"/>
                  </a:cubicBezTo>
                  <a:cubicBezTo>
                    <a:pt x="20693" y="20093"/>
                    <a:pt x="20685" y="20092"/>
                    <a:pt x="20670" y="20092"/>
                  </a:cubicBezTo>
                  <a:lnTo>
                    <a:pt x="930" y="20092"/>
                  </a:lnTo>
                  <a:cubicBezTo>
                    <a:pt x="915" y="20092"/>
                    <a:pt x="907" y="20093"/>
                    <a:pt x="900" y="20089"/>
                  </a:cubicBezTo>
                  <a:cubicBezTo>
                    <a:pt x="891" y="20083"/>
                    <a:pt x="884" y="20071"/>
                    <a:pt x="881" y="20057"/>
                  </a:cubicBezTo>
                  <a:cubicBezTo>
                    <a:pt x="878" y="20044"/>
                    <a:pt x="878" y="20031"/>
                    <a:pt x="878" y="20006"/>
                  </a:cubicBezTo>
                  <a:lnTo>
                    <a:pt x="878" y="1543"/>
                  </a:lnTo>
                  <a:cubicBezTo>
                    <a:pt x="878" y="1518"/>
                    <a:pt x="878" y="1507"/>
                    <a:pt x="881" y="1494"/>
                  </a:cubicBezTo>
                  <a:cubicBezTo>
                    <a:pt x="884" y="1479"/>
                    <a:pt x="891" y="1467"/>
                    <a:pt x="900" y="1462"/>
                  </a:cubicBezTo>
                  <a:cubicBezTo>
                    <a:pt x="907" y="1458"/>
                    <a:pt x="915" y="1457"/>
                    <a:pt x="930" y="1457"/>
                  </a:cubicBezTo>
                  <a:close/>
                </a:path>
              </a:pathLst>
            </a:custGeom>
            <a:solidFill>
              <a:srgbClr val="13131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  <p:sp>
          <p:nvSpPr>
            <p:cNvPr id="18" name="Кружок">
              <a:extLst>
                <a:ext uri="{FF2B5EF4-FFF2-40B4-BE49-F238E27FC236}">
                  <a16:creationId xmlns:a16="http://schemas.microsoft.com/office/drawing/2014/main" id="{13CBF26C-29F7-E5B6-B2D1-760B24283639}"/>
                </a:ext>
              </a:extLst>
            </p:cNvPr>
            <p:cNvSpPr/>
            <p:nvPr/>
          </p:nvSpPr>
          <p:spPr>
            <a:xfrm>
              <a:off x="6945000" y="3091513"/>
              <a:ext cx="121777" cy="121779"/>
            </a:xfrm>
            <a:prstGeom prst="ellipse">
              <a:avLst/>
            </a:pr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  <p:sp>
          <p:nvSpPr>
            <p:cNvPr id="19" name="Фигура">
              <a:extLst>
                <a:ext uri="{FF2B5EF4-FFF2-40B4-BE49-F238E27FC236}">
                  <a16:creationId xmlns:a16="http://schemas.microsoft.com/office/drawing/2014/main" id="{233DA7C2-5254-12BE-3CDF-56393F6C6C54}"/>
                </a:ext>
              </a:extLst>
            </p:cNvPr>
            <p:cNvSpPr/>
            <p:nvPr/>
          </p:nvSpPr>
          <p:spPr>
            <a:xfrm>
              <a:off x="801710" y="10301141"/>
              <a:ext cx="12401099" cy="115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0" y="0"/>
                  </a:moveTo>
                  <a:lnTo>
                    <a:pt x="0" y="13322"/>
                  </a:lnTo>
                  <a:cubicBezTo>
                    <a:pt x="0" y="15721"/>
                    <a:pt x="0" y="16916"/>
                    <a:pt x="38" y="18190"/>
                  </a:cubicBezTo>
                  <a:cubicBezTo>
                    <a:pt x="85" y="19584"/>
                    <a:pt x="188" y="20689"/>
                    <a:pt x="318" y="21196"/>
                  </a:cubicBezTo>
                  <a:cubicBezTo>
                    <a:pt x="436" y="21600"/>
                    <a:pt x="548" y="21596"/>
                    <a:pt x="769" y="21596"/>
                  </a:cubicBezTo>
                  <a:lnTo>
                    <a:pt x="20828" y="21596"/>
                  </a:lnTo>
                  <a:cubicBezTo>
                    <a:pt x="21052" y="21596"/>
                    <a:pt x="21164" y="21600"/>
                    <a:pt x="21283" y="21196"/>
                  </a:cubicBezTo>
                  <a:cubicBezTo>
                    <a:pt x="21413" y="20689"/>
                    <a:pt x="21515" y="19584"/>
                    <a:pt x="21562" y="18190"/>
                  </a:cubicBezTo>
                  <a:cubicBezTo>
                    <a:pt x="21600" y="16916"/>
                    <a:pt x="21600" y="15722"/>
                    <a:pt x="21600" y="1336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228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457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6858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914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22860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27432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32004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365760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cap="none" spc="0" normalizeH="0" baseline="0">
                  <a:ln>
                    <a:noFill/>
                  </a:ln>
                  <a:solidFill>
                    <a:srgbClr val="252D3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 lang="en-US" dirty="0">
                <a:latin typeface="Times New Roman"/>
              </a:endParaRPr>
            </a:p>
          </p:txBody>
        </p:sp>
      </p:grpSp>
      <p:sp>
        <p:nvSpPr>
          <p:cNvPr id="20" name="TextBox 9">
            <a:extLst>
              <a:ext uri="{FF2B5EF4-FFF2-40B4-BE49-F238E27FC236}">
                <a16:creationId xmlns:a16="http://schemas.microsoft.com/office/drawing/2014/main" id="{9F8F7038-EC03-F80A-670A-9B0369E2CB9E}"/>
              </a:ext>
            </a:extLst>
          </p:cNvPr>
          <p:cNvSpPr txBox="1"/>
          <p:nvPr/>
        </p:nvSpPr>
        <p:spPr>
          <a:xfrm>
            <a:off x="8057950" y="2789795"/>
            <a:ext cx="227558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228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252D3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3600" dirty="0" err="1">
                <a:solidFill>
                  <a:schemeClr val="tx1"/>
                </a:solidFill>
                <a:latin typeface="+mn-lt"/>
              </a:rPr>
              <a:t>Другой</a:t>
            </a:r>
            <a:r>
              <a:rPr lang="en-GB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3600" dirty="0" err="1">
                <a:solidFill>
                  <a:schemeClr val="tx1"/>
                </a:solidFill>
                <a:latin typeface="+mn-lt"/>
              </a:rPr>
              <a:t>сервер</a:t>
            </a:r>
            <a:endParaRPr lang="en-GB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Заголовок 3">
            <a:extLst>
              <a:ext uri="{FF2B5EF4-FFF2-40B4-BE49-F238E27FC236}">
                <a16:creationId xmlns:a16="http://schemas.microsoft.com/office/drawing/2014/main" id="{1804F7D5-DFF6-4F2A-F01B-E5BBA49D248B}"/>
              </a:ext>
            </a:extLst>
          </p:cNvPr>
          <p:cNvSpPr txBox="1">
            <a:spLocks/>
          </p:cNvSpPr>
          <p:nvPr/>
        </p:nvSpPr>
        <p:spPr>
          <a:xfrm>
            <a:off x="668337" y="3048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Передача данных между серверами</a:t>
            </a:r>
          </a:p>
        </p:txBody>
      </p:sp>
    </p:spTree>
    <p:extLst>
      <p:ext uri="{BB962C8B-B14F-4D97-AF65-F5344CB8AC3E}">
        <p14:creationId xmlns:p14="http://schemas.microsoft.com/office/powerpoint/2010/main" val="268960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63" y="443098"/>
            <a:ext cx="11175629" cy="60882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cs typeface="Times New Roman"/>
              </a:rPr>
              <a:t>Создать сайт, где можно указать логин пользователя. </a:t>
            </a:r>
            <a:endParaRPr lang="en-US" dirty="0">
              <a:cs typeface="Times New Roman"/>
            </a:endParaRPr>
          </a:p>
          <a:p>
            <a:r>
              <a:rPr lang="en-US" dirty="0" err="1">
                <a:cs typeface="Calibri"/>
              </a:rPr>
              <a:t>Отправить</a:t>
            </a:r>
            <a:r>
              <a:rPr lang="en-US" dirty="0">
                <a:cs typeface="Calibri"/>
              </a:rPr>
              <a:t> з</a:t>
            </a:r>
            <a:r>
              <a:rPr lang="ru-RU" dirty="0" err="1">
                <a:cs typeface="Times New Roman"/>
              </a:rPr>
              <a:t>апрос</a:t>
            </a:r>
            <a:r>
              <a:rPr lang="ru-RU" dirty="0">
                <a:cs typeface="Times New Roman"/>
              </a:rPr>
              <a:t> к API и отобразить информацию на странице:</a:t>
            </a:r>
            <a:endParaRPr lang="en-US" dirty="0">
              <a:cs typeface="Times New Roman"/>
            </a:endParaRPr>
          </a:p>
          <a:p>
            <a:r>
              <a:rPr lang="ru-RU" dirty="0">
                <a:cs typeface="Times New Roman"/>
              </a:rPr>
              <a:t>■ Фото (указать, полученную ссылку, как </a:t>
            </a:r>
            <a:r>
              <a:rPr lang="ru-RU" dirty="0" err="1">
                <a:cs typeface="Times New Roman"/>
              </a:rPr>
              <a:t>src</a:t>
            </a:r>
            <a:r>
              <a:rPr lang="ru-RU" dirty="0">
                <a:cs typeface="Times New Roman"/>
              </a:rPr>
              <a:t> у </a:t>
            </a:r>
            <a:r>
              <a:rPr lang="ru-RU" dirty="0" err="1">
                <a:cs typeface="Times New Roman"/>
              </a:rPr>
              <a:t>img</a:t>
            </a:r>
            <a:r>
              <a:rPr lang="ru-RU" dirty="0">
                <a:cs typeface="Times New Roman"/>
              </a:rPr>
              <a:t>)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Имя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Логин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Город </a:t>
            </a:r>
            <a:endParaRPr lang="en-US" dirty="0">
              <a:cs typeface="Calibri"/>
            </a:endParaRPr>
          </a:p>
          <a:p>
            <a:r>
              <a:rPr lang="ru-RU" dirty="0">
                <a:cs typeface="Times New Roman"/>
              </a:rPr>
              <a:t>■ Почта</a:t>
            </a:r>
            <a:endParaRPr lang="en-US" dirty="0">
              <a:ea typeface="+mn-lt"/>
              <a:cs typeface="Times New Roman"/>
            </a:endParaRPr>
          </a:p>
          <a:p>
            <a:endParaRPr lang="ru-RU" dirty="0">
              <a:cs typeface="Times New Roman"/>
            </a:endParaRPr>
          </a:p>
          <a:p>
            <a:r>
              <a:rPr lang="ru-RU" b="1" dirty="0">
                <a:cs typeface="Times New Roman"/>
              </a:rPr>
              <a:t>Если какой-то информации о пользователе нет, необходимо указать, что таких данных нет.</a:t>
            </a:r>
            <a:endParaRPr lang="ru-RU" b="1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5628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480237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Апи, который позволяет получить текущую погоду по координатам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2325041"/>
            <a:ext cx="11414861" cy="33326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solidFill>
                  <a:schemeClr val="tx2"/>
                </a:solidFill>
                <a:ea typeface="+mj-lt"/>
                <a:cs typeface="+mj-lt"/>
              </a:rPr>
              <a:t>https://openweathermap.org/current</a:t>
            </a:r>
            <a:endParaRPr lang="en-US" sz="3600" dirty="0">
              <a:solidFill>
                <a:schemeClr val="tx2"/>
              </a:solidFill>
              <a:ea typeface="+mj-lt"/>
              <a:cs typeface="+mj-lt"/>
            </a:endParaRPr>
          </a:p>
          <a:p>
            <a:endParaRPr lang="ru-RU" dirty="0">
              <a:cs typeface="Times New Roman"/>
            </a:endParaRPr>
          </a:p>
          <a:p>
            <a:r>
              <a:rPr lang="ru-RU" dirty="0">
                <a:cs typeface="Times New Roman"/>
              </a:rPr>
              <a:t>На сайте необходимо зарегистрироваться, получить Апи ключ, который вы будете передавать в запрос.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48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047307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+mn-lt"/>
                <a:ea typeface="+mj-lt"/>
                <a:cs typeface="+mj-lt"/>
              </a:rPr>
              <a:t>https://api.openweathermap.org/data/2.5/weather?lat=</a:t>
            </a:r>
            <a:r>
              <a:rPr lang="ru-RU" sz="3600" b="1" dirty="0">
                <a:latin typeface="+mn-lt"/>
                <a:ea typeface="+mj-lt"/>
                <a:cs typeface="+mj-lt"/>
              </a:rPr>
              <a:t>{lat}</a:t>
            </a:r>
            <a:r>
              <a:rPr lang="ru-RU" sz="3600" dirty="0">
                <a:latin typeface="+mn-lt"/>
                <a:ea typeface="+mj-lt"/>
                <a:cs typeface="+mj-lt"/>
              </a:rPr>
              <a:t>&amp;lon=</a:t>
            </a:r>
            <a:r>
              <a:rPr lang="ru-RU" sz="3600" b="1" dirty="0">
                <a:latin typeface="+mn-lt"/>
                <a:ea typeface="+mj-lt"/>
                <a:cs typeface="+mj-lt"/>
              </a:rPr>
              <a:t>{lon}</a:t>
            </a:r>
            <a:r>
              <a:rPr lang="ru-RU" sz="3600" dirty="0">
                <a:latin typeface="+mn-lt"/>
                <a:ea typeface="+mj-lt"/>
                <a:cs typeface="+mj-lt"/>
              </a:rPr>
              <a:t>&amp;appid=</a:t>
            </a:r>
            <a:r>
              <a:rPr lang="ru-RU" sz="3600" b="1" dirty="0">
                <a:latin typeface="+mn-lt"/>
                <a:ea typeface="+mj-lt"/>
                <a:cs typeface="+mj-lt"/>
              </a:rPr>
              <a:t>{API </a:t>
            </a:r>
            <a:r>
              <a:rPr lang="ru-RU" sz="3600" b="1" dirty="0" err="1">
                <a:latin typeface="+mn-lt"/>
                <a:ea typeface="+mj-lt"/>
                <a:cs typeface="+mj-lt"/>
              </a:rPr>
              <a:t>key</a:t>
            </a:r>
            <a:r>
              <a:rPr lang="ru-RU" sz="3600" b="1" dirty="0">
                <a:latin typeface="+mn-lt"/>
                <a:ea typeface="+mj-lt"/>
                <a:cs typeface="+mj-lt"/>
              </a:rPr>
              <a:t>}</a:t>
            </a:r>
            <a:endParaRPr lang="en-US" sz="3600" b="1" dirty="0">
              <a:latin typeface="+mn-lt"/>
              <a:cs typeface="Times New Roman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2882234"/>
            <a:ext cx="11202210" cy="27478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 err="1">
                <a:cs typeface="Calibri"/>
              </a:rPr>
              <a:t>Вместо</a:t>
            </a:r>
            <a:r>
              <a:rPr lang="en-GB" sz="3200" dirty="0">
                <a:cs typeface="Calibri"/>
              </a:rPr>
              <a:t> </a:t>
            </a:r>
            <a:r>
              <a:rPr lang="en-GB" sz="3200" dirty="0" err="1">
                <a:cs typeface="Calibri"/>
              </a:rPr>
              <a:t>параметров</a:t>
            </a:r>
            <a:r>
              <a:rPr lang="en-GB" sz="3200" dirty="0">
                <a:cs typeface="Calibri"/>
              </a:rPr>
              <a:t>, </a:t>
            </a:r>
            <a:r>
              <a:rPr lang="en-GB" sz="3200" dirty="0" err="1">
                <a:cs typeface="Calibri"/>
              </a:rPr>
              <a:t>необходимо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передавать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значения</a:t>
            </a:r>
            <a:r>
              <a:rPr lang="en-GB" sz="3200" dirty="0">
                <a:cs typeface="Calibri"/>
              </a:rPr>
              <a:t>. </a:t>
            </a:r>
            <a:r>
              <a:rPr lang="en-GB" sz="3200" dirty="0" err="1">
                <a:cs typeface="Calibri"/>
              </a:rPr>
              <a:t>Пример</a:t>
            </a:r>
            <a:r>
              <a:rPr lang="en-GB" sz="3200" dirty="0">
                <a:cs typeface="Calibri"/>
              </a:rPr>
              <a:t>: </a:t>
            </a:r>
          </a:p>
          <a:p>
            <a:r>
              <a:rPr lang="en-GB" sz="3000" dirty="0">
                <a:ea typeface="+mn-lt"/>
                <a:cs typeface="+mn-lt"/>
              </a:rPr>
              <a:t>https://api.openweathermap.org/data/2.5/weather?lat=</a:t>
            </a:r>
            <a:r>
              <a:rPr lang="en-GB" sz="3000" b="1" dirty="0">
                <a:ea typeface="+mn-lt"/>
                <a:cs typeface="+mn-lt"/>
              </a:rPr>
              <a:t>43.15</a:t>
            </a:r>
            <a:r>
              <a:rPr lang="en-GB" sz="3000" dirty="0">
                <a:ea typeface="+mn-lt"/>
                <a:cs typeface="+mn-lt"/>
              </a:rPr>
              <a:t>&amp;lon=</a:t>
            </a:r>
            <a:r>
              <a:rPr lang="en-GB" sz="3000" b="1" dirty="0">
                <a:ea typeface="+mn-lt"/>
                <a:cs typeface="+mn-lt"/>
              </a:rPr>
              <a:t>76.54</a:t>
            </a:r>
            <a:r>
              <a:rPr lang="en-GB" sz="3000" dirty="0">
                <a:ea typeface="+mn-lt"/>
                <a:cs typeface="+mn-lt"/>
              </a:rPr>
              <a:t>&amp;appid=</a:t>
            </a:r>
            <a:r>
              <a:rPr lang="en-GB" sz="3000" b="1" dirty="0">
                <a:ea typeface="+mn-lt"/>
                <a:cs typeface="+mn-lt"/>
              </a:rPr>
              <a:t>68b1479a45657cfb8272443b09a2ec9</a:t>
            </a:r>
            <a:endParaRPr lang="en-GB" sz="3000" b="1" dirty="0">
              <a:cs typeface="Calibri"/>
            </a:endParaRPr>
          </a:p>
          <a:p>
            <a:endParaRPr lang="en-GB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854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В ответе вы получите тело в формате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JSON</a:t>
            </a:r>
          </a:p>
        </p:txBody>
      </p:sp>
      <p:pic>
        <p:nvPicPr>
          <p:cNvPr id="2" name="Picture 5" descr="Text, letter&#10;&#10;Description automatically generated">
            <a:extLst>
              <a:ext uri="{FF2B5EF4-FFF2-40B4-BE49-F238E27FC236}">
                <a16:creationId xmlns:a16="http://schemas.microsoft.com/office/drawing/2014/main" id="{6C64C419-459B-E306-1E65-2705EB73E9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224" y="1810226"/>
            <a:ext cx="11202210" cy="4266654"/>
          </a:xfrm>
        </p:spPr>
      </p:pic>
    </p:spTree>
    <p:extLst>
      <p:ext uri="{BB962C8B-B14F-4D97-AF65-F5344CB8AC3E}">
        <p14:creationId xmlns:p14="http://schemas.microsoft.com/office/powerpoint/2010/main" val="4281647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629587"/>
            <a:ext cx="11202210" cy="5786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Так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же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 в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теле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ответа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есть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название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иконки</a:t>
            </a:r>
            <a:endParaRPr lang="en-GB" sz="3600" dirty="0">
              <a:solidFill>
                <a:schemeClr val="accent5">
                  <a:lumMod val="50000"/>
                </a:schemeClr>
              </a:solidFill>
              <a:ea typeface="+mj-lt"/>
              <a:cs typeface="+mj-lt"/>
            </a:endParaRPr>
          </a:p>
          <a:p>
            <a:endParaRPr lang="en-GB" sz="3600" dirty="0">
              <a:solidFill>
                <a:schemeClr val="accent5">
                  <a:lumMod val="50000"/>
                </a:schemeClr>
              </a:solidFill>
              <a:ea typeface="+mj-lt"/>
              <a:cs typeface="+mj-lt"/>
            </a:endParaRPr>
          </a:p>
          <a:p>
            <a:endParaRPr lang="en-GB" sz="3600" dirty="0">
              <a:cs typeface="Calibri"/>
            </a:endParaRPr>
          </a:p>
          <a:p>
            <a:endParaRPr lang="en-GB" sz="3600" dirty="0">
              <a:cs typeface="Calibri"/>
            </a:endParaRPr>
          </a:p>
          <a:p>
            <a:endParaRPr lang="en-GB" sz="3600" dirty="0">
              <a:cs typeface="Calibri"/>
            </a:endParaRPr>
          </a:p>
          <a:p>
            <a:r>
              <a:rPr lang="en-GB" sz="3200" dirty="0" err="1">
                <a:cs typeface="Calibri"/>
              </a:rPr>
              <a:t>Ссылка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для</a:t>
            </a:r>
            <a:r>
              <a:rPr lang="en-GB" sz="3200" dirty="0">
                <a:cs typeface="Calibri"/>
              </a:rPr>
              <a:t> </a:t>
            </a:r>
            <a:r>
              <a:rPr lang="en-GB" sz="3200" dirty="0" err="1">
                <a:cs typeface="Calibri"/>
              </a:rPr>
              <a:t>иконки</a:t>
            </a:r>
            <a:r>
              <a:rPr lang="en-GB" sz="3200" dirty="0">
                <a:cs typeface="Calibri"/>
              </a:rPr>
              <a:t>: </a:t>
            </a:r>
            <a:endParaRPr lang="en-GB" sz="3200" dirty="0">
              <a:ea typeface="+mn-lt"/>
              <a:cs typeface="+mn-lt"/>
            </a:endParaRPr>
          </a:p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https://openweathermap.org/img/wn/</a:t>
            </a:r>
            <a:r>
              <a:rPr lang="en-GB" sz="3600" b="1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03d</a:t>
            </a:r>
            <a:r>
              <a:rPr lang="en-GB" sz="3200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@2x.png</a:t>
            </a:r>
            <a:endParaRPr lang="en-GB" sz="3200" dirty="0">
              <a:solidFill>
                <a:schemeClr val="accent5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GB" sz="3200" dirty="0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cs typeface="Calibri"/>
              </a:rPr>
              <a:t>Надо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cs typeface="Calibri"/>
              </a:rPr>
              <a:t>заменять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 </a:t>
            </a:r>
            <a:r>
              <a:rPr lang="en-GB" sz="3600" dirty="0" err="1">
                <a:solidFill>
                  <a:schemeClr val="accent5">
                    <a:lumMod val="50000"/>
                  </a:schemeClr>
                </a:solidFill>
                <a:cs typeface="Calibri"/>
              </a:rPr>
              <a:t>название</a:t>
            </a:r>
            <a:r>
              <a:rPr lang="en-GB" sz="3600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!</a:t>
            </a:r>
          </a:p>
        </p:txBody>
      </p:sp>
      <p:pic>
        <p:nvPicPr>
          <p:cNvPr id="7" name="Picture 7" descr="A picture containing text, wall&#10;&#10;Description automatically generated">
            <a:extLst>
              <a:ext uri="{FF2B5EF4-FFF2-40B4-BE49-F238E27FC236}">
                <a16:creationId xmlns:a16="http://schemas.microsoft.com/office/drawing/2014/main" id="{A6E7D73C-246C-48F1-7E1C-0933CE397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79" y="1315683"/>
            <a:ext cx="9246780" cy="16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7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80279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Задание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169656"/>
            <a:ext cx="11202210" cy="50073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cs typeface="Times New Roman"/>
              </a:rPr>
              <a:t>Пользователь вводит через </a:t>
            </a:r>
            <a:r>
              <a:rPr lang="ru-RU" dirty="0" err="1">
                <a:cs typeface="Times New Roman"/>
              </a:rPr>
              <a:t>prompt</a:t>
            </a:r>
            <a:r>
              <a:rPr lang="ru-RU" dirty="0">
                <a:cs typeface="Times New Roman"/>
              </a:rPr>
              <a:t>() долготу и широту. Вы отправляете запрос в </a:t>
            </a:r>
            <a:r>
              <a:rPr lang="ru-RU" dirty="0" err="1">
                <a:cs typeface="Times New Roman"/>
              </a:rPr>
              <a:t>openweatherapi</a:t>
            </a:r>
            <a:r>
              <a:rPr lang="ru-RU" dirty="0">
                <a:cs typeface="Times New Roman"/>
              </a:rPr>
              <a:t> и ответ отображает на сайте. Он должен иметь такую информацию: </a:t>
            </a:r>
            <a:endParaRPr lang="ru-RU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Город; 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Дата (сами создаете через JS); 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Описание погоды; 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Иконка; 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Текущая температура; 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Мин температура; 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Макс температура; </a:t>
            </a:r>
            <a:endParaRPr lang="en-US" dirty="0">
              <a:ea typeface="+mn-lt"/>
              <a:cs typeface="Times New Roman"/>
            </a:endParaRPr>
          </a:p>
          <a:p>
            <a:r>
              <a:rPr lang="ru-RU" dirty="0">
                <a:cs typeface="Times New Roman"/>
              </a:rPr>
              <a:t>■ Скорость ветра.</a:t>
            </a:r>
            <a:endParaRPr lang="ru-RU" dirty="0">
              <a:ea typeface="+mn-lt"/>
              <a:cs typeface="Times New Roman"/>
            </a:endParaRPr>
          </a:p>
          <a:p>
            <a:endParaRPr lang="ru-RU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775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99213" y="2420679"/>
            <a:ext cx="10389314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287407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Давайте подведем итоги.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375279"/>
            <a:ext cx="11196637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POSTMAN 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829" y="1993679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b="1" dirty="0">
                <a:ea typeface="+mn-lt"/>
                <a:cs typeface="+mn-lt"/>
              </a:rPr>
              <a:t>Postman</a:t>
            </a:r>
            <a:r>
              <a:rPr lang="en-GB" sz="3600" dirty="0">
                <a:ea typeface="+mn-lt"/>
                <a:cs typeface="+mn-lt"/>
              </a:rPr>
              <a:t> — </a:t>
            </a:r>
            <a:r>
              <a:rPr lang="en-GB" sz="3600" dirty="0" err="1">
                <a:ea typeface="+mn-lt"/>
                <a:cs typeface="+mn-lt"/>
              </a:rPr>
              <a:t>это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платформа</a:t>
            </a:r>
            <a:r>
              <a:rPr lang="en-GB" sz="3600" dirty="0">
                <a:ea typeface="+mn-lt"/>
                <a:cs typeface="+mn-lt"/>
              </a:rPr>
              <a:t> API, </a:t>
            </a:r>
            <a:r>
              <a:rPr lang="en-GB" sz="3600" dirty="0" err="1">
                <a:ea typeface="+mn-lt"/>
                <a:cs typeface="+mn-lt"/>
              </a:rPr>
              <a:t>позволяющая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разработчикам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проектировать</a:t>
            </a:r>
            <a:r>
              <a:rPr lang="en-GB" sz="3600" dirty="0">
                <a:ea typeface="+mn-lt"/>
                <a:cs typeface="+mn-lt"/>
              </a:rPr>
              <a:t>, </a:t>
            </a:r>
            <a:r>
              <a:rPr lang="en-GB" sz="3600" dirty="0" err="1">
                <a:ea typeface="+mn-lt"/>
                <a:cs typeface="+mn-lt"/>
              </a:rPr>
              <a:t>создавать</a:t>
            </a:r>
            <a:r>
              <a:rPr lang="en-GB" sz="3600" dirty="0">
                <a:ea typeface="+mn-lt"/>
                <a:cs typeface="+mn-lt"/>
              </a:rPr>
              <a:t>, </a:t>
            </a:r>
            <a:r>
              <a:rPr lang="en-GB" sz="3600" dirty="0" err="1">
                <a:ea typeface="+mn-lt"/>
                <a:cs typeface="+mn-lt"/>
              </a:rPr>
              <a:t>тестировать</a:t>
            </a:r>
            <a:r>
              <a:rPr lang="en-GB" sz="3600" dirty="0">
                <a:ea typeface="+mn-lt"/>
                <a:cs typeface="+mn-lt"/>
              </a:rPr>
              <a:t> и </a:t>
            </a:r>
            <a:r>
              <a:rPr lang="en-GB" sz="3600" dirty="0" err="1">
                <a:ea typeface="+mn-lt"/>
                <a:cs typeface="+mn-lt"/>
              </a:rPr>
              <a:t>повторять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свои</a:t>
            </a:r>
            <a:r>
              <a:rPr lang="en-GB" sz="3600" dirty="0">
                <a:ea typeface="+mn-lt"/>
                <a:cs typeface="+mn-lt"/>
              </a:rPr>
              <a:t> API</a:t>
            </a:r>
            <a:endParaRPr lang="en-US" sz="3600" dirty="0">
              <a:cs typeface="Calibri"/>
            </a:endParaRPr>
          </a:p>
        </p:txBody>
      </p:sp>
      <p:pic>
        <p:nvPicPr>
          <p:cNvPr id="2" name="Picture 5" descr="Logo&#10;&#10;Description automatically generated">
            <a:extLst>
              <a:ext uri="{FF2B5EF4-FFF2-40B4-BE49-F238E27FC236}">
                <a16:creationId xmlns:a16="http://schemas.microsoft.com/office/drawing/2014/main" id="{F6918217-E6B3-CFF9-2A96-D75D77A5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" y="5362201"/>
            <a:ext cx="2743200" cy="10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AJAX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097" y="1736725"/>
            <a:ext cx="11202210" cy="38820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cs typeface="Times New Roman"/>
              </a:rPr>
              <a:t>Для отправки запросов используется технология </a:t>
            </a:r>
            <a:r>
              <a:rPr lang="ru-RU" dirty="0" err="1">
                <a:cs typeface="Times New Roman"/>
              </a:rPr>
              <a:t>Ajax</a:t>
            </a:r>
            <a:r>
              <a:rPr lang="ru-RU" dirty="0">
                <a:cs typeface="Times New Roman"/>
              </a:rPr>
              <a:t>. </a:t>
            </a:r>
            <a:endParaRPr lang="ru-RU" dirty="0">
              <a:ea typeface="+mn-lt"/>
              <a:cs typeface="Times New Roman"/>
            </a:endParaRPr>
          </a:p>
          <a:p>
            <a:r>
              <a:rPr lang="ru-RU" b="1" dirty="0" err="1">
                <a:cs typeface="Times New Roman"/>
              </a:rPr>
              <a:t>Ajax</a:t>
            </a:r>
            <a:r>
              <a:rPr lang="ru-RU" dirty="0">
                <a:cs typeface="Times New Roman"/>
              </a:rPr>
              <a:t> — технология для взаимодействия с сервером без перезагрузки страницы. Технология </a:t>
            </a:r>
            <a:r>
              <a:rPr lang="ru-RU" dirty="0" err="1">
                <a:cs typeface="Times New Roman"/>
              </a:rPr>
              <a:t>Ajax</a:t>
            </a:r>
            <a:r>
              <a:rPr lang="ru-RU" dirty="0">
                <a:cs typeface="Times New Roman"/>
              </a:rPr>
              <a:t> основана на JavaScript и XML и поддерживает асинхронность, что видно из ее аббревиатуры </a:t>
            </a:r>
            <a:r>
              <a:rPr lang="ru-RU" b="1" dirty="0" err="1">
                <a:cs typeface="Times New Roman"/>
              </a:rPr>
              <a:t>Asynchronous</a:t>
            </a:r>
            <a:r>
              <a:rPr lang="ru-RU" b="1" dirty="0">
                <a:cs typeface="Times New Roman"/>
              </a:rPr>
              <a:t> JavaScript And XML</a:t>
            </a:r>
            <a:r>
              <a:rPr lang="ru-RU" dirty="0">
                <a:cs typeface="Times New Roman"/>
              </a:rPr>
              <a:t>. В конце указан формат данных XML, но, несмотря на это, также можно использовать JSON</a:t>
            </a:r>
            <a:endParaRPr lang="ru-RU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05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Синхронные и асинхронные запросы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400" dirty="0">
                <a:cs typeface="Times New Roman"/>
              </a:rPr>
              <a:t>Что означает </a:t>
            </a:r>
            <a:r>
              <a:rPr lang="ru-RU" sz="2400" b="1" dirty="0">
                <a:cs typeface="Times New Roman"/>
              </a:rPr>
              <a:t>синхронность</a:t>
            </a:r>
            <a:r>
              <a:rPr lang="ru-RU" sz="2400" dirty="0">
                <a:cs typeface="Times New Roman"/>
              </a:rPr>
              <a:t>? </a:t>
            </a:r>
            <a:endParaRPr lang="ru-RU" sz="2400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Скажем, что у нас есть 2 строчки кода. Первая идет за второй. Синхронность означает то, что строка 2 не может запуститься до тех пор, пока строка 1 не закончит своё выполнение.</a:t>
            </a:r>
            <a:endParaRPr lang="en-US" sz="2400" dirty="0">
              <a:ea typeface="+mn-lt"/>
              <a:cs typeface="Times New Roman"/>
            </a:endParaRPr>
          </a:p>
          <a:p>
            <a:pPr algn="ctr"/>
            <a:endParaRPr lang="ru-RU" sz="2400" dirty="0">
              <a:ea typeface="+mn-lt"/>
              <a:cs typeface="+mn-lt"/>
            </a:endParaRPr>
          </a:p>
          <a:p>
            <a:pPr algn="ctr"/>
            <a:r>
              <a:rPr lang="ru-RU" sz="2400" dirty="0">
                <a:cs typeface="Times New Roman"/>
              </a:rPr>
              <a:t>Что означает </a:t>
            </a:r>
            <a:r>
              <a:rPr lang="ru-RU" sz="2400" b="1" dirty="0">
                <a:cs typeface="Times New Roman"/>
              </a:rPr>
              <a:t>асинхронность</a:t>
            </a:r>
            <a:r>
              <a:rPr lang="ru-RU" sz="2400" dirty="0">
                <a:cs typeface="Times New Roman"/>
              </a:rPr>
              <a:t>? </a:t>
            </a:r>
            <a:endParaRPr lang="en-US" sz="2400" dirty="0">
              <a:ea typeface="+mn-lt"/>
              <a:cs typeface="Times New Roman"/>
            </a:endParaRPr>
          </a:p>
          <a:p>
            <a:r>
              <a:rPr lang="ru-RU" sz="2400" dirty="0">
                <a:cs typeface="Times New Roman"/>
              </a:rPr>
              <a:t>В отличие от синхронности, асинхронность это модель поведения. Предположим, что у нас есть две строчки кода, первая за второй. Первая строка это код которому нужно время. Итак, первая строка начинает запуск в фоновом режиме, позволяя второй строке запуститься без ожидания завершения первой строки.</a:t>
            </a:r>
            <a:endParaRPr lang="ru-RU" sz="2400" dirty="0">
              <a:ea typeface="+mn-lt"/>
              <a:cs typeface="Times New Roman"/>
            </a:endParaRPr>
          </a:p>
          <a:p>
            <a:pPr algn="ctr"/>
            <a:endParaRPr lang="ru-RU" sz="2400" dirty="0">
              <a:ea typeface="+mn-lt"/>
              <a:cs typeface="+mn-lt"/>
            </a:endParaRPr>
          </a:p>
          <a:p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206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Diagram&#10;&#10;Description automatically generated">
            <a:extLst>
              <a:ext uri="{FF2B5EF4-FFF2-40B4-BE49-F238E27FC236}">
                <a16:creationId xmlns:a16="http://schemas.microsoft.com/office/drawing/2014/main" id="{216D9175-F41A-B9E9-41BB-85C902F94B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6974" y="827946"/>
            <a:ext cx="8458052" cy="5202107"/>
          </a:xfrm>
        </p:spPr>
      </p:pic>
    </p:spTree>
    <p:extLst>
      <p:ext uri="{BB962C8B-B14F-4D97-AF65-F5344CB8AC3E}">
        <p14:creationId xmlns:p14="http://schemas.microsoft.com/office/powerpoint/2010/main" val="350148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895" y="610228"/>
            <a:ext cx="11202210" cy="6247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/>
            <a:r>
              <a:rPr lang="ru-RU" dirty="0">
                <a:cs typeface="Times New Roman"/>
              </a:rPr>
              <a:t>Всего существует</a:t>
            </a:r>
            <a:r>
              <a:rPr lang="ru-RU" b="1" dirty="0">
                <a:cs typeface="Times New Roman"/>
              </a:rPr>
              <a:t> пять типов запросов:</a:t>
            </a:r>
            <a:endParaRPr lang="ru-RU" sz="3200" dirty="0">
              <a:ea typeface="+mn-lt"/>
              <a:cs typeface="Times New Roman"/>
            </a:endParaRPr>
          </a:p>
          <a:p>
            <a:pPr marL="228600" indent="-228600" algn="r"/>
            <a:endParaRPr lang="ru-RU" sz="2400" dirty="0">
              <a:ea typeface="+mn-lt"/>
              <a:cs typeface="+mn-lt"/>
            </a:endParaRPr>
          </a:p>
          <a:p>
            <a:r>
              <a:rPr lang="ru-RU" sz="2000" b="1" dirty="0">
                <a:cs typeface="Times New Roman"/>
              </a:rPr>
              <a:t>GET </a:t>
            </a:r>
            <a:r>
              <a:rPr lang="ru-RU" sz="2000" dirty="0">
                <a:cs typeface="Times New Roman"/>
              </a:rPr>
              <a:t>– Если вы производите этот запрос, сервер ищет информацию и отправляет ее вам назад. По сути, он производит операцию чтения на сервере. </a:t>
            </a:r>
            <a:r>
              <a:rPr lang="ru-RU" sz="2000" b="1" dirty="0">
                <a:cs typeface="Times New Roman"/>
              </a:rPr>
              <a:t>Дефолтный тип запросов</a:t>
            </a:r>
            <a:r>
              <a:rPr lang="ru-RU" sz="2000" dirty="0">
                <a:cs typeface="Times New Roman"/>
              </a:rPr>
              <a:t>.</a:t>
            </a:r>
            <a:endParaRPr lang="ru-RU" sz="2000" dirty="0">
              <a:ea typeface="+mn-lt"/>
              <a:cs typeface="Times New Roman"/>
            </a:endParaRPr>
          </a:p>
          <a:p>
            <a:pPr marL="228600" indent="-228600"/>
            <a:r>
              <a:rPr lang="ru-RU" sz="2000" b="1" dirty="0">
                <a:cs typeface="Times New Roman"/>
              </a:rPr>
              <a:t>POST </a:t>
            </a:r>
            <a:r>
              <a:rPr lang="ru-RU" sz="2000" dirty="0">
                <a:cs typeface="Times New Roman"/>
              </a:rPr>
              <a:t>– нужен для создания определенного ресурса на сервере. Сервер создает в базе данных новую сущность и оповещает вас, был ли процесс создания успешным.</a:t>
            </a:r>
            <a:endParaRPr lang="ru-RU" sz="2000" b="1" dirty="0">
              <a:ea typeface="+mn-lt"/>
              <a:cs typeface="Times New Roman"/>
            </a:endParaRPr>
          </a:p>
          <a:p>
            <a:pPr marL="228600" indent="-228600"/>
            <a:r>
              <a:rPr lang="ru-RU" sz="2000" b="1" dirty="0">
                <a:cs typeface="Times New Roman"/>
              </a:rPr>
              <a:t>PUT </a:t>
            </a:r>
            <a:r>
              <a:rPr lang="ru-RU" sz="2000" dirty="0">
                <a:cs typeface="Times New Roman"/>
              </a:rPr>
              <a:t>и </a:t>
            </a:r>
            <a:r>
              <a:rPr lang="ru-RU" sz="2000" b="1" dirty="0">
                <a:cs typeface="Times New Roman"/>
              </a:rPr>
              <a:t>PATCH</a:t>
            </a:r>
            <a:r>
              <a:rPr lang="ru-RU" sz="2000" dirty="0">
                <a:cs typeface="Times New Roman"/>
              </a:rPr>
              <a:t> – используются для обновления определенной информации на сервере. Он просто изменяет информацию существующих сущностей в базе данных и оповещает об успехе выполнения операции.</a:t>
            </a:r>
            <a:endParaRPr lang="en-US" sz="2000" dirty="0">
              <a:ea typeface="+mn-lt"/>
              <a:cs typeface="Times New Roman"/>
            </a:endParaRPr>
          </a:p>
          <a:p>
            <a:pPr marL="228600" indent="-228600"/>
            <a:r>
              <a:rPr lang="ru-RU" sz="2000" b="1" dirty="0">
                <a:cs typeface="Times New Roman"/>
              </a:rPr>
              <a:t>DELETE </a:t>
            </a:r>
            <a:r>
              <a:rPr lang="ru-RU" sz="2000" dirty="0">
                <a:cs typeface="Times New Roman"/>
              </a:rPr>
              <a:t>– как и следует из названия, удаляет указанную сущность из базы или сигнализирует об ошибке, если такой сущности в базе не было.</a:t>
            </a:r>
            <a:endParaRPr lang="en-US" sz="2000" dirty="0">
              <a:ea typeface="+mn-lt"/>
              <a:cs typeface="Times New Roman"/>
            </a:endParaRPr>
          </a:p>
          <a:p>
            <a:pPr marL="228600" indent="-228600"/>
            <a:endParaRPr lang="ru-RU" sz="2000" dirty="0">
              <a:ea typeface="+mn-lt"/>
              <a:cs typeface="+mn-lt"/>
            </a:endParaRPr>
          </a:p>
          <a:p>
            <a:pPr marL="228600" indent="-228600" algn="ctr"/>
            <a:r>
              <a:rPr lang="ru-RU" sz="2000" b="1" dirty="0">
                <a:cs typeface="Times New Roman"/>
              </a:rPr>
              <a:t>Сам же API позволяет указать, какой метод должен быть использован в определенных контекстных ситуациях.</a:t>
            </a:r>
            <a:endParaRPr lang="ru-RU" sz="2000" dirty="0">
              <a:ea typeface="+mn-lt"/>
              <a:cs typeface="Times New Roman"/>
            </a:endParaRPr>
          </a:p>
          <a:p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34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cs typeface="Calibri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" name="Picture 5" descr="Table&#10;&#10;Description automatically generated">
            <a:extLst>
              <a:ext uri="{FF2B5EF4-FFF2-40B4-BE49-F238E27FC236}">
                <a16:creationId xmlns:a16="http://schemas.microsoft.com/office/drawing/2014/main" id="{6221C66F-A4BC-716D-1BC3-1E2952081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8158" y="75"/>
            <a:ext cx="9475481" cy="6859144"/>
          </a:xfrm>
        </p:spPr>
      </p:pic>
    </p:spTree>
    <p:extLst>
      <p:ext uri="{BB962C8B-B14F-4D97-AF65-F5344CB8AC3E}">
        <p14:creationId xmlns:p14="http://schemas.microsoft.com/office/powerpoint/2010/main" val="314975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8" y="241005"/>
            <a:ext cx="10833357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  <a:ea typeface="+mj-lt"/>
                <a:cs typeface="+mj-lt"/>
              </a:rPr>
              <a:t>API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>
              <a:latin typeface="Times New Roman"/>
              <a:cs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E540-0205-B24F-BB0E-BE9C2646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224" y="1710144"/>
            <a:ext cx="11202210" cy="4466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В мире программирования есть такое понятие как API (</a:t>
            </a:r>
            <a:r>
              <a:rPr lang="ru-RU" dirty="0">
                <a:cs typeface="Times New Roman"/>
              </a:rPr>
              <a:t>Application </a:t>
            </a:r>
            <a:r>
              <a:rPr lang="ru-RU" dirty="0" err="1">
                <a:cs typeface="Times New Roman"/>
              </a:rPr>
              <a:t>programming</a:t>
            </a:r>
            <a:r>
              <a:rPr lang="ru-RU" dirty="0">
                <a:cs typeface="Times New Roman"/>
              </a:rPr>
              <a:t> </a:t>
            </a:r>
            <a:r>
              <a:rPr lang="ru-RU" dirty="0" err="1">
                <a:cs typeface="Times New Roman"/>
              </a:rPr>
              <a:t>interface</a:t>
            </a:r>
            <a:r>
              <a:rPr lang="ru-RU" dirty="0">
                <a:ea typeface="+mn-lt"/>
                <a:cs typeface="+mn-lt"/>
              </a:rPr>
              <a:t>). </a:t>
            </a:r>
            <a:endParaRPr lang="en-US" dirty="0">
              <a:cs typeface="Times New Roman"/>
            </a:endParaRPr>
          </a:p>
          <a:p>
            <a:r>
              <a:rPr lang="ru-RU" dirty="0">
                <a:ea typeface="+mn-lt"/>
                <a:cs typeface="+mn-lt"/>
              </a:rPr>
              <a:t>Если говорить  простыми словами, то API - это серверы, предоставляемые разными компаниями для работы с их серверами. </a:t>
            </a:r>
          </a:p>
          <a:p>
            <a:r>
              <a:rPr lang="ru-RU" dirty="0">
                <a:ea typeface="+mn-lt"/>
                <a:cs typeface="+mn-lt"/>
              </a:rPr>
              <a:t>Например: </a:t>
            </a:r>
            <a:r>
              <a:rPr lang="ru-RU" dirty="0" err="1">
                <a:ea typeface="+mn-lt"/>
                <a:cs typeface="+mn-lt"/>
              </a:rPr>
              <a:t>GitHub</a:t>
            </a:r>
            <a:r>
              <a:rPr lang="ru-RU" dirty="0">
                <a:ea typeface="+mn-lt"/>
                <a:cs typeface="+mn-lt"/>
              </a:rPr>
              <a:t>. Сейчас разберем на примере работы с ним.</a:t>
            </a:r>
            <a:endParaRPr lang="ru-RU" dirty="0">
              <a:cs typeface="Calibri"/>
            </a:endParaRPr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Есть API, которая возвращает данные о пользователе по его логину.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3200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47</TotalTime>
  <Words>1015</Words>
  <Application>Microsoft Office PowerPoint</Application>
  <PresentationFormat>Широкоэкранный</PresentationFormat>
  <Paragraphs>105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Helvetica Light</vt:lpstr>
      <vt:lpstr>Lucida Console</vt:lpstr>
      <vt:lpstr>Times New Roman</vt:lpstr>
      <vt:lpstr>Wingdings</vt:lpstr>
      <vt:lpstr>Тема Office</vt:lpstr>
      <vt:lpstr>JSON, Ajax</vt:lpstr>
      <vt:lpstr>Отправка запросов</vt:lpstr>
      <vt:lpstr>POSTMAN </vt:lpstr>
      <vt:lpstr>AJAX</vt:lpstr>
      <vt:lpstr>Синхронные и асинхронные запросы</vt:lpstr>
      <vt:lpstr>Презентация PowerPoint</vt:lpstr>
      <vt:lpstr>Презентация PowerPoint</vt:lpstr>
      <vt:lpstr>Презентация PowerPoint</vt:lpstr>
      <vt:lpstr>API</vt:lpstr>
      <vt:lpstr>https://api.github.com/users/dan</vt:lpstr>
      <vt:lpstr>Презентация PowerPoint</vt:lpstr>
      <vt:lpstr>Презентация PowerPoint</vt:lpstr>
      <vt:lpstr>Данные возвращаются в формате JSON</vt:lpstr>
      <vt:lpstr>Презентация PowerPoint</vt:lpstr>
      <vt:lpstr>Синтаксис JSON </vt:lpstr>
      <vt:lpstr>Объект JSON </vt:lpstr>
      <vt:lpstr>Здесь мы используем метод PARSE, чтоб ответ, который мы приняли, перевести в объект JS </vt:lpstr>
      <vt:lpstr>https://api.github.com/users/dan</vt:lpstr>
      <vt:lpstr>Через prompt запросить у пользователя логин и передавать его в запрос. Выводить ответ с сервера в консоль.</vt:lpstr>
      <vt:lpstr>Презентация PowerPoint</vt:lpstr>
      <vt:lpstr>Апи, который позволяет получить текущую погоду по координатам</vt:lpstr>
      <vt:lpstr>https://api.openweathermap.org/data/2.5/weather?lat={lat}&amp;lon={lon}&amp;appid={API key}</vt:lpstr>
      <vt:lpstr>В ответе вы получите тело в формате JSON</vt:lpstr>
      <vt:lpstr>Презентация PowerPoint</vt:lpstr>
      <vt:lpstr>Задание</vt:lpstr>
      <vt:lpstr>ВОПРОСЫ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385</cp:revision>
  <dcterms:created xsi:type="dcterms:W3CDTF">2022-01-30T05:59:16Z</dcterms:created>
  <dcterms:modified xsi:type="dcterms:W3CDTF">2023-03-13T15:26:04Z</dcterms:modified>
</cp:coreProperties>
</file>