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3866" y="3044155"/>
            <a:ext cx="6677885" cy="769690"/>
          </a:xfrm>
        </p:spPr>
        <p:txBody>
          <a:bodyPr>
            <a:noAutofit/>
          </a:bodyPr>
          <a:lstStyle/>
          <a:p>
            <a:r>
              <a:rPr lang="ru-RU" sz="4800" dirty="0"/>
              <a:t>Адаптивная верстка сайтов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№9</a:t>
            </a:r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"/>
    </mc:Choice>
    <mc:Fallback xmlns="">
      <p:transition spd="slow" advTm="15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Медиа-запросы</a:t>
            </a:r>
            <a:endParaRPr lang="en-US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41571"/>
            <a:ext cx="11455153" cy="1249960"/>
          </a:xfrm>
        </p:spPr>
        <p:txBody>
          <a:bodyPr>
            <a:normAutofit/>
          </a:bodyPr>
          <a:lstStyle/>
          <a:p>
            <a:r>
              <a:rPr lang="ru-RU" sz="2000" dirty="0"/>
              <a:t>Медиа-запросы позволяют задать стили для определенного размера экрана, типа устройства на основе характеристик </a:t>
            </a:r>
            <a:r>
              <a:rPr lang="ru-RU" sz="1800" dirty="0"/>
              <a:t>устройства</a:t>
            </a:r>
            <a:r>
              <a:rPr lang="ru-RU" sz="2000" dirty="0"/>
              <a:t> и т. д. Все медиа-запросы начинаются с </a:t>
            </a:r>
            <a:r>
              <a:rPr lang="ru-RU" sz="2000" i="1" dirty="0"/>
              <a:t>@</a:t>
            </a:r>
            <a:r>
              <a:rPr lang="ru-RU" sz="2000" i="1" dirty="0" err="1"/>
              <a:t>media</a:t>
            </a:r>
            <a:r>
              <a:rPr lang="ru-RU" sz="2000" dirty="0"/>
              <a:t>, а далее следует условие.</a:t>
            </a:r>
          </a:p>
          <a:p>
            <a:endParaRPr lang="ru-RU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A46218-292E-48FD-9864-D4A020AF1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4837" b="62918"/>
          <a:stretch/>
        </p:blipFill>
        <p:spPr bwMode="auto">
          <a:xfrm>
            <a:off x="515937" y="2221001"/>
            <a:ext cx="2796636" cy="69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4676DE7B-DC22-4465-BC45-DCA0EE2F1809}"/>
              </a:ext>
            </a:extLst>
          </p:cNvPr>
          <p:cNvSpPr txBox="1">
            <a:spLocks/>
          </p:cNvSpPr>
          <p:nvPr/>
        </p:nvSpPr>
        <p:spPr>
          <a:xfrm>
            <a:off x="515937" y="2913267"/>
            <a:ext cx="11196637" cy="3944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 помощью медиа-запросов можно задать стили для следующих типов устройств:</a:t>
            </a:r>
          </a:p>
          <a:p>
            <a:r>
              <a:rPr lang="ru-RU" i="1" dirty="0" err="1"/>
              <a:t>all</a:t>
            </a:r>
            <a:r>
              <a:rPr lang="ru-RU" dirty="0"/>
              <a:t> — все типы (значение используется по умолчанию)</a:t>
            </a:r>
          </a:p>
          <a:p>
            <a:r>
              <a:rPr lang="ru-RU" i="1" dirty="0" err="1"/>
              <a:t>braille</a:t>
            </a:r>
            <a:r>
              <a:rPr lang="ru-RU" dirty="0"/>
              <a:t> — устройства, основанные на системе Брайля, которые предназначены для чтения слепыми людьми</a:t>
            </a:r>
          </a:p>
          <a:p>
            <a:r>
              <a:rPr lang="ru-RU" i="1" dirty="0" err="1"/>
              <a:t>embossed</a:t>
            </a:r>
            <a:r>
              <a:rPr lang="ru-RU" dirty="0"/>
              <a:t> — принтеры, использующие для печати систему Брайля</a:t>
            </a:r>
          </a:p>
          <a:p>
            <a:r>
              <a:rPr lang="ru-RU" i="1" dirty="0" err="1"/>
              <a:t>handheld</a:t>
            </a:r>
            <a:r>
              <a:rPr lang="ru-RU" dirty="0"/>
              <a:t> — смартфоны и аналогичные им аппараты</a:t>
            </a:r>
          </a:p>
          <a:p>
            <a:r>
              <a:rPr lang="ru-RU" i="1" dirty="0" err="1"/>
              <a:t>print</a:t>
            </a:r>
            <a:r>
              <a:rPr lang="ru-RU" dirty="0"/>
              <a:t> — принтеры и другие печатающие устройства</a:t>
            </a:r>
          </a:p>
          <a:p>
            <a:r>
              <a:rPr lang="ru-RU" i="1" dirty="0" err="1"/>
              <a:t>projection</a:t>
            </a:r>
            <a:r>
              <a:rPr lang="ru-RU" dirty="0"/>
              <a:t> — проекторы</a:t>
            </a:r>
          </a:p>
          <a:p>
            <a:r>
              <a:rPr lang="ru-RU" i="1" dirty="0" err="1"/>
              <a:t>screen</a:t>
            </a:r>
            <a:r>
              <a:rPr lang="ru-RU" dirty="0"/>
              <a:t> — экран монитора</a:t>
            </a:r>
          </a:p>
          <a:p>
            <a:r>
              <a:rPr lang="ru-RU" i="1" dirty="0" err="1"/>
              <a:t>speech</a:t>
            </a:r>
            <a:r>
              <a:rPr lang="ru-RU" dirty="0"/>
              <a:t> — речевые синтезаторы, а также программы для воспроизведения текста вслух</a:t>
            </a:r>
          </a:p>
          <a:p>
            <a:r>
              <a:rPr lang="ru-RU" i="1" dirty="0" err="1"/>
              <a:t>tty</a:t>
            </a:r>
            <a:r>
              <a:rPr lang="ru-RU" dirty="0"/>
              <a:t> — устройства с фиксированным размером символов</a:t>
            </a:r>
          </a:p>
          <a:p>
            <a:r>
              <a:rPr lang="ru-RU" i="1" dirty="0" err="1"/>
              <a:t>tv</a:t>
            </a:r>
            <a:r>
              <a:rPr lang="ru-RU" dirty="0"/>
              <a:t> — телевизоры.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90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Отзывчивая верстка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91906"/>
            <a:ext cx="11196637" cy="3204594"/>
          </a:xfrm>
        </p:spPr>
        <p:txBody>
          <a:bodyPr>
            <a:normAutofit/>
          </a:bodyPr>
          <a:lstStyle/>
          <a:p>
            <a:r>
              <a:rPr lang="ru-RU" dirty="0"/>
              <a:t>Отзывчивая верстка (</a:t>
            </a:r>
            <a:r>
              <a:rPr lang="ru-RU" dirty="0" err="1"/>
              <a:t>Responsive</a:t>
            </a:r>
            <a:r>
              <a:rPr lang="ru-RU" dirty="0"/>
              <a:t> </a:t>
            </a:r>
            <a:r>
              <a:rPr lang="ru-RU" dirty="0" err="1"/>
              <a:t>Layout</a:t>
            </a:r>
            <a:r>
              <a:rPr lang="ru-RU" dirty="0"/>
              <a:t>) — это объединение резиновой и адаптивной вёрстки. При данном подходе используются как медиа-запросы, так и процентное задание ширины компонентов. Используя данный вид верстки можно с уверенностью сказать, что сайт приспособится к любому устройству.</a:t>
            </a:r>
            <a:br>
              <a:rPr lang="ru-RU" dirty="0"/>
            </a:br>
            <a:r>
              <a:rPr lang="ru-RU" dirty="0"/>
              <a:t>Ниже задается ширина </a:t>
            </a:r>
            <a:r>
              <a:rPr lang="ru-RU" i="1" dirty="0" err="1"/>
              <a:t>div</a:t>
            </a:r>
            <a:r>
              <a:rPr lang="ru-RU" dirty="0"/>
              <a:t> равная 50% от размера родительского компонента для всех устройств, ширина которых меньше 1200px и 100% для всех устройств, ширина которых меньше 480px.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C9E646E-E44B-498F-9031-09A4E6EF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5" y="4608831"/>
            <a:ext cx="7953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Относительные значения для размеров и отступов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44650"/>
            <a:ext cx="11196637" cy="4991042"/>
          </a:xfrm>
        </p:spPr>
        <p:txBody>
          <a:bodyPr>
            <a:normAutofit/>
          </a:bodyPr>
          <a:lstStyle/>
          <a:p>
            <a:r>
              <a:rPr lang="ru-RU" sz="2400" dirty="0"/>
              <a:t>Относительные значения можно задавать для </a:t>
            </a:r>
            <a:r>
              <a:rPr lang="ru-RU" sz="2400" i="1" dirty="0" err="1"/>
              <a:t>width</a:t>
            </a:r>
            <a:r>
              <a:rPr lang="ru-RU" sz="2400" i="1" dirty="0"/>
              <a:t>, </a:t>
            </a:r>
            <a:r>
              <a:rPr lang="ru-RU" sz="2400" i="1" dirty="0" err="1"/>
              <a:t>height</a:t>
            </a:r>
            <a:r>
              <a:rPr lang="ru-RU" sz="2400" i="1" dirty="0"/>
              <a:t>, </a:t>
            </a:r>
            <a:r>
              <a:rPr lang="ru-RU" sz="2400" i="1" dirty="0" err="1"/>
              <a:t>margin</a:t>
            </a:r>
            <a:r>
              <a:rPr lang="ru-RU" sz="2400" i="1" dirty="0"/>
              <a:t>, </a:t>
            </a:r>
            <a:r>
              <a:rPr lang="ru-RU" sz="2400" i="1" dirty="0" err="1"/>
              <a:t>padding</a:t>
            </a:r>
            <a:r>
              <a:rPr lang="ru-RU" sz="2400" dirty="0"/>
              <a:t> и т. д. Самый известный способ задания относительного размера — указание в процентах (%).</a:t>
            </a:r>
          </a:p>
          <a:p>
            <a:r>
              <a:rPr lang="ru-RU" sz="2400" dirty="0"/>
              <a:t>При этом значение высчитывается относительно родительского компонента.</a:t>
            </a:r>
            <a:br>
              <a:rPr lang="ru-RU" sz="2400" dirty="0"/>
            </a:br>
            <a:r>
              <a:rPr lang="ru-RU" sz="2400" dirty="0"/>
              <a:t>Также существуют значения относительно размера экрана:</a:t>
            </a:r>
          </a:p>
          <a:p>
            <a:r>
              <a:rPr lang="ru-RU" sz="2400" i="1" dirty="0" err="1"/>
              <a:t>vw</a:t>
            </a:r>
            <a:r>
              <a:rPr lang="ru-RU" sz="2400" dirty="0"/>
              <a:t> — 1% ширины окна. При уменьшении ширины окна, уменьшается ширина, высота, шрифт элемента;</a:t>
            </a:r>
          </a:p>
          <a:p>
            <a:r>
              <a:rPr lang="ru-RU" sz="2400" i="1" dirty="0" err="1"/>
              <a:t>vh</a:t>
            </a:r>
            <a:r>
              <a:rPr lang="ru-RU" sz="2400" dirty="0"/>
              <a:t> — 1% высоты окна. При уменьшении высоты окна, уменьшается ширина, высота, шрифт элемента;</a:t>
            </a:r>
          </a:p>
          <a:p>
            <a:r>
              <a:rPr lang="ru-RU" sz="2400" dirty="0" err="1"/>
              <a:t>vmin</a:t>
            </a:r>
            <a:r>
              <a:rPr lang="ru-RU" sz="2400" dirty="0"/>
              <a:t> — выбирается наименьшее из </a:t>
            </a:r>
            <a:r>
              <a:rPr lang="ru-RU" sz="2400" i="1" dirty="0" err="1"/>
              <a:t>vw</a:t>
            </a:r>
            <a:r>
              <a:rPr lang="ru-RU" sz="2400" dirty="0"/>
              <a:t> и</a:t>
            </a:r>
            <a:r>
              <a:rPr lang="ru-RU" sz="2400" i="1" dirty="0"/>
              <a:t> </a:t>
            </a:r>
            <a:r>
              <a:rPr lang="ru-RU" sz="2400" i="1" dirty="0" err="1"/>
              <a:t>vh</a:t>
            </a:r>
            <a:r>
              <a:rPr lang="ru-RU" sz="2400" dirty="0"/>
              <a:t>;</a:t>
            </a:r>
          </a:p>
          <a:p>
            <a:r>
              <a:rPr lang="ru-RU" sz="2400" dirty="0" err="1"/>
              <a:t>vmax</a:t>
            </a:r>
            <a:r>
              <a:rPr lang="ru-RU" sz="2400" dirty="0"/>
              <a:t> — выбирается наибольшее из </a:t>
            </a:r>
            <a:r>
              <a:rPr lang="ru-RU" sz="2400" i="1" dirty="0" err="1"/>
              <a:t>vw</a:t>
            </a:r>
            <a:r>
              <a:rPr lang="ru-RU" sz="2400" dirty="0"/>
              <a:t> и </a:t>
            </a:r>
            <a:r>
              <a:rPr lang="ru-RU" sz="2400" i="1" dirty="0" err="1"/>
              <a:t>vh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432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Отзывчивый веб-дизайн </a:t>
            </a:r>
            <a:r>
              <a:rPr lang="en-US" dirty="0"/>
              <a:t>HTML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44650"/>
            <a:ext cx="11196637" cy="4932318"/>
          </a:xfrm>
        </p:spPr>
        <p:txBody>
          <a:bodyPr>
            <a:normAutofit/>
          </a:bodyPr>
          <a:lstStyle/>
          <a:p>
            <a:r>
              <a:rPr lang="ru-RU" dirty="0"/>
              <a:t>Адаптивный веб-дизайн — это создание веб-страниц, которые хорошо выглядят на всех устройствах! Адаптивный веб-дизайн будет автоматически подстраиваться под разные размеры экрана и области просмотра.</a:t>
            </a:r>
          </a:p>
          <a:p>
            <a:r>
              <a:rPr lang="ru-RU" dirty="0"/>
              <a:t>Отзывчивый веб-дизайн — это использование HTML и CSS для автоматического изменения размера, скрытия, уменьшения или увеличения веб-сайта, чтобы он хорошо выглядел на всех устройствах (компьютерах, планшетах и ​​телефонах и т.д.).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Настройка</a:t>
            </a:r>
            <a:r>
              <a:rPr lang="en-US" dirty="0"/>
              <a:t>	viewport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44650"/>
            <a:ext cx="11196637" cy="939159"/>
          </a:xfrm>
        </p:spPr>
        <p:txBody>
          <a:bodyPr>
            <a:normAutofit/>
          </a:bodyPr>
          <a:lstStyle/>
          <a:p>
            <a:r>
              <a:rPr lang="ru-RU" dirty="0"/>
              <a:t>Чтобы создать адаптивный веб-сайт, добавьте следующий &lt;</a:t>
            </a:r>
            <a:r>
              <a:rPr lang="ru-RU" dirty="0" err="1"/>
              <a:t>meta</a:t>
            </a:r>
            <a:r>
              <a:rPr lang="ru-RU" dirty="0"/>
              <a:t>&gt; тег на все свои веб-страницы: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B9E826-36D6-4224-8658-2FD6C2CF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72" y="2583809"/>
            <a:ext cx="7201655" cy="4157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4E523F7-FA22-44B5-A01A-F70DF44665FC}"/>
              </a:ext>
            </a:extLst>
          </p:cNvPr>
          <p:cNvSpPr/>
          <p:nvPr/>
        </p:nvSpPr>
        <p:spPr>
          <a:xfrm>
            <a:off x="515937" y="3246185"/>
            <a:ext cx="114635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KZ" sz="2800" dirty="0"/>
              <a:t>Это установит область просмотра вашей страницы, что даст браузеру инструкции о том, как управлять размерами и масштабированием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5753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Адаптивные изображения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44650"/>
            <a:ext cx="11196637" cy="4932318"/>
          </a:xfrm>
        </p:spPr>
        <p:txBody>
          <a:bodyPr>
            <a:normAutofit/>
          </a:bodyPr>
          <a:lstStyle/>
          <a:p>
            <a:r>
              <a:rPr lang="ru-RU" dirty="0"/>
              <a:t>Адаптивные изображения — это изображения, которые хорошо масштабируются, чтобы соответствовать любому размеру браузера. Если для свойства CSS </a:t>
            </a:r>
            <a:r>
              <a:rPr lang="ru-RU" dirty="0" err="1"/>
              <a:t>width</a:t>
            </a:r>
            <a:r>
              <a:rPr lang="en-US" dirty="0"/>
              <a:t> </a:t>
            </a:r>
            <a:r>
              <a:rPr lang="ru-RU" dirty="0"/>
              <a:t>установлено значение 100%, изображение будет адаптивным и масштабироваться вверх и вниз: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1A7A60-B396-481C-B158-93EAFE6B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6" y="3349207"/>
            <a:ext cx="6054017" cy="747221"/>
          </a:xfrm>
          <a:prstGeom prst="rect">
            <a:avLst/>
          </a:prstGeom>
        </p:spPr>
      </p:pic>
      <p:pic>
        <p:nvPicPr>
          <p:cNvPr id="2052" name="Picture 4" descr="адаптивная верстка примеры | Web development design, Custom web design,  Portfolio web design">
            <a:extLst>
              <a:ext uri="{FF2B5EF4-FFF2-40B4-BE49-F238E27FC236}">
                <a16:creationId xmlns:a16="http://schemas.microsoft.com/office/drawing/2014/main" id="{C3723252-2BD9-4BAB-86A8-0D0A3048B2D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41" y="3471021"/>
            <a:ext cx="3628239" cy="272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2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свойства </a:t>
            </a:r>
            <a:r>
              <a:rPr lang="en-US" dirty="0"/>
              <a:t>max-width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44650"/>
            <a:ext cx="11196637" cy="1962616"/>
          </a:xfrm>
        </p:spPr>
        <p:txBody>
          <a:bodyPr>
            <a:normAutofit/>
          </a:bodyPr>
          <a:lstStyle/>
          <a:p>
            <a:r>
              <a:rPr lang="ru-RU" dirty="0"/>
              <a:t>Во многих случаях лучшим решением будет использование </a:t>
            </a:r>
            <a:r>
              <a:rPr lang="ru-RU" dirty="0" err="1"/>
              <a:t>max-width</a:t>
            </a:r>
            <a:r>
              <a:rPr lang="ru-RU" dirty="0"/>
              <a:t>.</a:t>
            </a:r>
          </a:p>
          <a:p>
            <a:r>
              <a:rPr lang="ru-RU" dirty="0"/>
              <a:t>Если </a:t>
            </a:r>
            <a:r>
              <a:rPr lang="ru-RU" dirty="0" err="1"/>
              <a:t>max-width</a:t>
            </a:r>
            <a:r>
              <a:rPr lang="ru-RU" dirty="0"/>
              <a:t> свойство установлено на 100%, изображение будет уменьшаться, если это необходимо, но никогда не будет увеличиваться до размера, превышающего его исходный размер.</a:t>
            </a:r>
          </a:p>
        </p:txBody>
      </p:sp>
    </p:spTree>
    <p:extLst>
      <p:ext uri="{BB962C8B-B14F-4D97-AF65-F5344CB8AC3E}">
        <p14:creationId xmlns:p14="http://schemas.microsoft.com/office/powerpoint/2010/main" val="104902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Адаптивный размер текста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44650"/>
            <a:ext cx="11196637" cy="3531357"/>
          </a:xfrm>
        </p:spPr>
        <p:txBody>
          <a:bodyPr>
            <a:normAutofit/>
          </a:bodyPr>
          <a:lstStyle/>
          <a:p>
            <a:r>
              <a:rPr lang="ru-RU" dirty="0"/>
              <a:t>Размер текста можно задать с помощью единицы измерения «</a:t>
            </a:r>
            <a:r>
              <a:rPr lang="ru-RU" dirty="0" err="1"/>
              <a:t>vw</a:t>
            </a:r>
            <a:r>
              <a:rPr lang="ru-RU" dirty="0"/>
              <a:t>», что означает «ширину окна просмотра». Таким образом, размер текста будет соответствовать размеру окна браузера:</a:t>
            </a:r>
          </a:p>
          <a:p>
            <a:r>
              <a:rPr lang="en-US" b="1" dirty="0"/>
              <a:t>&lt;h1 style="font-size:10vw"&gt;Hello World&lt;/h1&gt;</a:t>
            </a:r>
            <a:endParaRPr lang="ru-RU" b="1" dirty="0"/>
          </a:p>
          <a:p>
            <a:r>
              <a:rPr lang="ru-RU" dirty="0" err="1"/>
              <a:t>Viewport</a:t>
            </a:r>
            <a:r>
              <a:rPr lang="ru-RU" dirty="0"/>
              <a:t> — это размер окна браузера. 1vw = 1% ширины области просмотра. Если окно просмотра имеет ширину 50 см, 1vw составляет 0,5 см.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9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Фиксированная верстка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11196637" cy="4932318"/>
          </a:xfrm>
        </p:spPr>
        <p:txBody>
          <a:bodyPr>
            <a:normAutofit/>
          </a:bodyPr>
          <a:lstStyle/>
          <a:p>
            <a:r>
              <a:rPr lang="ru-RU" dirty="0"/>
              <a:t>Фиксированная верстка (</a:t>
            </a:r>
            <a:r>
              <a:rPr lang="ru-RU" dirty="0" err="1"/>
              <a:t>Fixed</a:t>
            </a:r>
            <a:r>
              <a:rPr lang="ru-RU" dirty="0"/>
              <a:t> </a:t>
            </a:r>
            <a:r>
              <a:rPr lang="ru-RU" dirty="0" err="1"/>
              <a:t>Layout</a:t>
            </a:r>
            <a:r>
              <a:rPr lang="ru-RU" dirty="0"/>
              <a:t>) — подход создания страниц сайта, которые имеют заданную ширину. Ширина компонентов на странице не изменяется. На мониторах с маленьким разрешением появляется горизонтальная полоса прокрутки. Данный тип верстки не подходит для удобного отображения информации на мобильных устройствах. Свойства указаны в пикселях.</a:t>
            </a: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DA792F-A191-417C-9DCE-4E0CA1771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1"/>
          <a:stretch/>
        </p:blipFill>
        <p:spPr bwMode="auto">
          <a:xfrm>
            <a:off x="667003" y="4163853"/>
            <a:ext cx="4287343" cy="12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Резиновая верстка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11196637" cy="4932318"/>
          </a:xfrm>
        </p:spPr>
        <p:txBody>
          <a:bodyPr>
            <a:normAutofit/>
          </a:bodyPr>
          <a:lstStyle/>
          <a:p>
            <a:r>
              <a:rPr lang="ru-RU" dirty="0"/>
              <a:t>Резиновая верстка (</a:t>
            </a:r>
            <a:r>
              <a:rPr lang="ru-RU" dirty="0" err="1"/>
              <a:t>Elastic</a:t>
            </a:r>
            <a:r>
              <a:rPr lang="ru-RU" dirty="0"/>
              <a:t> </a:t>
            </a:r>
            <a:r>
              <a:rPr lang="ru-RU" dirty="0" err="1"/>
              <a:t>layout</a:t>
            </a:r>
            <a:r>
              <a:rPr lang="ru-RU" dirty="0"/>
              <a:t>) подразумевает возможность компонентов сайта менять свои размеры в зависимости от размера окна браузера, растягиваться от и до указанных минимальных и максимальных размеров. Это достигается благодаря использованию относительных значений, </a:t>
            </a:r>
            <a:r>
              <a:rPr lang="ru-RU" i="1" dirty="0" err="1"/>
              <a:t>max-width</a:t>
            </a:r>
            <a:r>
              <a:rPr lang="ru-RU" i="1" dirty="0"/>
              <a:t> / </a:t>
            </a:r>
            <a:r>
              <a:rPr lang="ru-RU" i="1" dirty="0" err="1"/>
              <a:t>min-width</a:t>
            </a:r>
            <a:r>
              <a:rPr lang="ru-RU" dirty="0"/>
              <a:t> (максимальная / минимальная ширина), </a:t>
            </a:r>
            <a:r>
              <a:rPr lang="ru-RU" i="1" dirty="0" err="1"/>
              <a:t>max-height</a:t>
            </a:r>
            <a:r>
              <a:rPr lang="ru-RU" i="1" dirty="0"/>
              <a:t> / </a:t>
            </a:r>
            <a:r>
              <a:rPr lang="ru-RU" i="1" dirty="0" err="1"/>
              <a:t>min-height</a:t>
            </a:r>
            <a:r>
              <a:rPr lang="ru-RU" dirty="0"/>
              <a:t> (максимальная / минимальная высота).</a:t>
            </a:r>
            <a:br>
              <a:rPr lang="ru-RU" dirty="0"/>
            </a:br>
            <a:r>
              <a:rPr lang="ru-RU" dirty="0"/>
              <a:t>Примеры использования техник резиновой верстки: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4CF33A-C11A-4C92-965B-9516D0678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87"/>
          <a:stretch/>
        </p:blipFill>
        <p:spPr bwMode="auto">
          <a:xfrm>
            <a:off x="742082" y="4779692"/>
            <a:ext cx="5037309" cy="151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2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Адаптивная верстка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644650"/>
            <a:ext cx="11196637" cy="4932318"/>
          </a:xfrm>
        </p:spPr>
        <p:txBody>
          <a:bodyPr>
            <a:normAutofit/>
          </a:bodyPr>
          <a:lstStyle/>
          <a:p>
            <a:r>
              <a:rPr lang="ru-RU" dirty="0"/>
              <a:t>Адаптивная верстка </a:t>
            </a:r>
            <a:r>
              <a:rPr lang="ru-RU" i="1" dirty="0"/>
              <a:t>(</a:t>
            </a:r>
            <a:r>
              <a:rPr lang="ru-RU" dirty="0" err="1"/>
              <a:t>Adaptive</a:t>
            </a:r>
            <a:r>
              <a:rPr lang="ru-RU" dirty="0"/>
              <a:t> </a:t>
            </a:r>
            <a:r>
              <a:rPr lang="ru-RU" dirty="0" err="1"/>
              <a:t>Layout</a:t>
            </a:r>
            <a:r>
              <a:rPr lang="ru-RU" i="1" dirty="0"/>
              <a:t>)</a:t>
            </a:r>
            <a:r>
              <a:rPr lang="ru-RU" dirty="0"/>
              <a:t> позволяет подстраиваться основному контейнеру и любому другому элементу сайта под разрешение экрана, делая возможным менять размер шрифта, расположение объектов, цвет и т. д. Происходит это динамически, например, с использованием медиа-запросов (</a:t>
            </a:r>
            <a:r>
              <a:rPr lang="ru-RU" i="1" dirty="0"/>
              <a:t>@</a:t>
            </a:r>
            <a:r>
              <a:rPr lang="ru-RU" i="1" dirty="0" err="1"/>
              <a:t>media</a:t>
            </a:r>
            <a:r>
              <a:rPr lang="ru-RU" dirty="0"/>
              <a:t>), позволяющих автоматически определять разрешение монитора, тип устройства и подставлять указанные значения в автоматическом режиме. В примере ниже задается ширина </a:t>
            </a:r>
            <a:r>
              <a:rPr lang="ru-RU" i="1" dirty="0" err="1"/>
              <a:t>div</a:t>
            </a:r>
            <a:r>
              <a:rPr lang="ru-RU" dirty="0"/>
              <a:t> равная </a:t>
            </a:r>
            <a:r>
              <a:rPr lang="ru-RU" i="1" dirty="0"/>
              <a:t>960px</a:t>
            </a:r>
            <a:r>
              <a:rPr lang="ru-RU" dirty="0"/>
              <a:t> для всех устройств, ширина которых меньше </a:t>
            </a:r>
            <a:r>
              <a:rPr lang="ru-RU" i="1" dirty="0"/>
              <a:t>1200px </a:t>
            </a:r>
            <a:r>
              <a:rPr lang="ru-RU" dirty="0"/>
              <a:t>и</a:t>
            </a:r>
            <a:r>
              <a:rPr lang="ru-RU" i="1" dirty="0"/>
              <a:t> 320px</a:t>
            </a:r>
            <a:r>
              <a:rPr lang="ru-RU" dirty="0"/>
              <a:t> для всех устройств, ширина которых меньше </a:t>
            </a:r>
            <a:r>
              <a:rPr lang="ru-RU" i="1" dirty="0"/>
              <a:t>480px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577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583</TotalTime>
  <Words>786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Адаптивная верстка сайтов</vt:lpstr>
      <vt:lpstr>Отзывчивый веб-дизайн HTML</vt:lpstr>
      <vt:lpstr>Настройка viewport</vt:lpstr>
      <vt:lpstr>Адаптивные изображения</vt:lpstr>
      <vt:lpstr>Использование свойства max-width</vt:lpstr>
      <vt:lpstr>Адаптивный размер текста</vt:lpstr>
      <vt:lpstr>Фиксированная верстка</vt:lpstr>
      <vt:lpstr>Резиновая верстка</vt:lpstr>
      <vt:lpstr>Адаптивная верстка</vt:lpstr>
      <vt:lpstr>Медиа-запросы</vt:lpstr>
      <vt:lpstr>Отзывчивая верстка</vt:lpstr>
      <vt:lpstr>Относительные значения для размеров и отступов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63</cp:revision>
  <dcterms:created xsi:type="dcterms:W3CDTF">2022-01-30T05:59:16Z</dcterms:created>
  <dcterms:modified xsi:type="dcterms:W3CDTF">2023-04-09T17:51:23Z</dcterms:modified>
</cp:coreProperties>
</file>