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9" r:id="rId24"/>
    <p:sldId id="308" r:id="rId25"/>
    <p:sldId id="305" r:id="rId26"/>
    <p:sldId id="307" r:id="rId27"/>
    <p:sldId id="312" r:id="rId28"/>
    <p:sldId id="324" r:id="rId29"/>
    <p:sldId id="323" r:id="rId30"/>
    <p:sldId id="322" r:id="rId31"/>
    <p:sldId id="321" r:id="rId32"/>
    <p:sldId id="320" r:id="rId33"/>
    <p:sldId id="319" r:id="rId34"/>
    <p:sldId id="326" r:id="rId35"/>
    <p:sldId id="327" r:id="rId36"/>
    <p:sldId id="328" r:id="rId37"/>
    <p:sldId id="311" r:id="rId38"/>
    <p:sldId id="325" r:id="rId39"/>
    <p:sldId id="284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4877E-0E8C-4F02-B3D3-8E4F6C8534B0}" v="36" dt="2022-12-14T05:50:38.898"/>
    <p1510:client id="{0B627229-396B-486C-9CF5-19CDC56D72E8}" v="523" dt="2022-12-14T05:18:23.510"/>
    <p1510:client id="{7A33779D-42B8-441C-AA38-ADF567B11241}" v="142" dt="2022-12-09T06:20:37.686"/>
    <p1510:client id="{7C4FF23C-2C4B-458F-ACCD-B3DBD91D6BE9}" v="23" dt="2022-12-09T05:29:52.351"/>
    <p1510:client id="{920604F9-28D1-41E5-8A01-E6D8ACB2C6A0}" v="4" dt="2022-12-14T03:29:15.883"/>
    <p1510:client id="{98159386-8706-407A-8AEF-97F3EB256396}" v="186" dt="2023-03-09T03:47:55.670"/>
    <p1510:client id="{C96569E1-5CBF-4B94-B640-CCC6FC378811}" v="87" dt="2022-12-09T05:35:55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162" autoAdjust="0"/>
  </p:normalViewPr>
  <p:slideViewPr>
    <p:cSldViewPr snapToGrid="0">
      <p:cViewPr varScale="1">
        <p:scale>
          <a:sx n="64" d="100"/>
          <a:sy n="64" d="100"/>
        </p:scale>
        <p:origin x="7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устамова Анель" userId="d10ae045a45625cd" providerId="Windows Live" clId="Web-{C96569E1-5CBF-4B94-B640-CCC6FC378811}"/>
    <pc:docChg chg="addSld delSld modSld">
      <pc:chgData name="Рустамова Анель" userId="d10ae045a45625cd" providerId="Windows Live" clId="Web-{C96569E1-5CBF-4B94-B640-CCC6FC378811}" dt="2022-12-09T05:35:55.278" v="83"/>
      <pc:docMkLst>
        <pc:docMk/>
      </pc:docMkLst>
      <pc:sldChg chg="addSp delSp modSp">
        <pc:chgData name="Рустамова Анель" userId="d10ae045a45625cd" providerId="Windows Live" clId="Web-{C96569E1-5CBF-4B94-B640-CCC6FC378811}" dt="2022-12-09T05:34:59.399" v="36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C96569E1-5CBF-4B94-B640-CCC6FC378811}" dt="2022-12-09T05:34:59.399" v="36" actId="1076"/>
          <ac:spMkLst>
            <pc:docMk/>
            <pc:sldMk cId="3341646376" sldId="256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C96569E1-5CBF-4B94-B640-CCC6FC378811}" dt="2022-12-09T05:32:22.684" v="8"/>
          <ac:spMkLst>
            <pc:docMk/>
            <pc:sldMk cId="3341646376" sldId="256"/>
            <ac:spMk id="5" creationId="{00000000-0000-0000-0000-000000000000}"/>
          </ac:spMkLst>
        </pc:spChg>
        <pc:spChg chg="add mod">
          <ac:chgData name="Рустамова Анель" userId="d10ae045a45625cd" providerId="Windows Live" clId="Web-{C96569E1-5CBF-4B94-B640-CCC6FC378811}" dt="2022-12-09T05:34:38.648" v="30"/>
          <ac:spMkLst>
            <pc:docMk/>
            <pc:sldMk cId="3341646376" sldId="256"/>
            <ac:spMk id="9" creationId="{3C4FE011-65B8-71F3-43B4-B6C1C8EAC762}"/>
          </ac:spMkLst>
        </pc:spChg>
        <pc:picChg chg="add del mod">
          <ac:chgData name="Рустамова Анель" userId="d10ae045a45625cd" providerId="Windows Live" clId="Web-{C96569E1-5CBF-4B94-B640-CCC6FC378811}" dt="2022-12-09T05:32:17.230" v="5"/>
          <ac:picMkLst>
            <pc:docMk/>
            <pc:sldMk cId="3341646376" sldId="256"/>
            <ac:picMk id="2" creationId="{98C331F3-6C37-5A77-012E-B41C362CB6C7}"/>
          </ac:picMkLst>
        </pc:picChg>
        <pc:picChg chg="add del mod">
          <ac:chgData name="Рустамова Анель" userId="d10ae045a45625cd" providerId="Windows Live" clId="Web-{C96569E1-5CBF-4B94-B640-CCC6FC378811}" dt="2022-12-09T05:32:47.060" v="11"/>
          <ac:picMkLst>
            <pc:docMk/>
            <pc:sldMk cId="3341646376" sldId="256"/>
            <ac:picMk id="3" creationId="{D298C1C4-A8DD-E681-81E9-3286BB7FBBA4}"/>
          </ac:picMkLst>
        </pc:picChg>
        <pc:picChg chg="add del mod ord modCrop">
          <ac:chgData name="Рустамова Анель" userId="d10ae045a45625cd" providerId="Windows Live" clId="Web-{C96569E1-5CBF-4B94-B640-CCC6FC378811}" dt="2022-12-09T05:34:49.617" v="34"/>
          <ac:picMkLst>
            <pc:docMk/>
            <pc:sldMk cId="3341646376" sldId="256"/>
            <ac:picMk id="6" creationId="{7011D100-0141-D199-F766-4EAB963AFD57}"/>
          </ac:picMkLst>
        </pc:picChg>
        <pc:picChg chg="add mod ord">
          <ac:chgData name="Рустамова Анель" userId="d10ae045a45625cd" providerId="Windows Live" clId="Web-{C96569E1-5CBF-4B94-B640-CCC6FC378811}" dt="2022-12-09T05:34:46.226" v="32"/>
          <ac:picMkLst>
            <pc:docMk/>
            <pc:sldMk cId="3341646376" sldId="256"/>
            <ac:picMk id="7" creationId="{88516501-45DE-4E62-C607-D49DC17F699E}"/>
          </ac:picMkLst>
        </pc:picChg>
        <pc:picChg chg="mod">
          <ac:chgData name="Рустамова Анель" userId="d10ae045a45625cd" providerId="Windows Live" clId="Web-{C96569E1-5CBF-4B94-B640-CCC6FC378811}" dt="2022-12-09T05:34:56.008" v="35" actId="1076"/>
          <ac:picMkLst>
            <pc:docMk/>
            <pc:sldMk cId="3341646376" sldId="256"/>
            <ac:picMk id="8" creationId="{FCA9AC88-6A62-1F0E-17A1-9E4C257DAB1F}"/>
          </ac:picMkLst>
        </pc:picChg>
      </pc:sldChg>
      <pc:sldChg chg="addSp delSp modSp">
        <pc:chgData name="Рустамова Анель" userId="d10ae045a45625cd" providerId="Windows Live" clId="Web-{C96569E1-5CBF-4B94-B640-CCC6FC378811}" dt="2022-12-09T05:35:31.792" v="40" actId="14100"/>
        <pc:sldMkLst>
          <pc:docMk/>
          <pc:sldMk cId="3832410110" sldId="258"/>
        </pc:sldMkLst>
        <pc:spChg chg="add mod">
          <ac:chgData name="Рустамова Анель" userId="d10ae045a45625cd" providerId="Windows Live" clId="Web-{C96569E1-5CBF-4B94-B640-CCC6FC378811}" dt="2022-12-09T05:35:31.792" v="40" actId="14100"/>
          <ac:spMkLst>
            <pc:docMk/>
            <pc:sldMk cId="3832410110" sldId="25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96569E1-5CBF-4B94-B640-CCC6FC378811}" dt="2022-12-09T05:35:25.510" v="39" actId="20577"/>
          <ac:spMkLst>
            <pc:docMk/>
            <pc:sldMk cId="3832410110" sldId="25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C96569E1-5CBF-4B94-B640-CCC6FC378811}" dt="2022-12-09T05:35:22.119" v="38" actId="20577"/>
          <ac:spMkLst>
            <pc:docMk/>
            <pc:sldMk cId="3832410110" sldId="258"/>
            <ac:spMk id="5" creationId="{00000000-0000-0000-0000-000000000000}"/>
          </ac:spMkLst>
        </pc:spChg>
        <pc:picChg chg="del">
          <ac:chgData name="Рустамова Анель" userId="d10ae045a45625cd" providerId="Windows Live" clId="Web-{C96569E1-5CBF-4B94-B640-CCC6FC378811}" dt="2022-12-09T05:35:17.728" v="37"/>
          <ac:picMkLst>
            <pc:docMk/>
            <pc:sldMk cId="3832410110" sldId="258"/>
            <ac:picMk id="7" creationId="{00000000-0000-0000-0000-000000000000}"/>
          </ac:picMkLst>
        </pc:picChg>
      </pc:sldChg>
      <pc:sldChg chg="del">
        <pc:chgData name="Рустамова Анель" userId="d10ae045a45625cd" providerId="Windows Live" clId="Web-{C96569E1-5CBF-4B94-B640-CCC6FC378811}" dt="2022-12-09T05:35:40.542" v="63"/>
        <pc:sldMkLst>
          <pc:docMk/>
          <pc:sldMk cId="4189588137" sldId="259"/>
        </pc:sldMkLst>
      </pc:sldChg>
      <pc:sldChg chg="del">
        <pc:chgData name="Рустамова Анель" userId="d10ae045a45625cd" providerId="Windows Live" clId="Web-{C96569E1-5CBF-4B94-B640-CCC6FC378811}" dt="2022-12-09T05:35:40.542" v="62"/>
        <pc:sldMkLst>
          <pc:docMk/>
          <pc:sldMk cId="809478854" sldId="260"/>
        </pc:sldMkLst>
      </pc:sldChg>
      <pc:sldChg chg="del">
        <pc:chgData name="Рустамова Анель" userId="d10ae045a45625cd" providerId="Windows Live" clId="Web-{C96569E1-5CBF-4B94-B640-CCC6FC378811}" dt="2022-12-09T05:35:40.542" v="61"/>
        <pc:sldMkLst>
          <pc:docMk/>
          <pc:sldMk cId="2783380883" sldId="261"/>
        </pc:sldMkLst>
      </pc:sldChg>
      <pc:sldChg chg="del">
        <pc:chgData name="Рустамова Анель" userId="d10ae045a45625cd" providerId="Windows Live" clId="Web-{C96569E1-5CBF-4B94-B640-CCC6FC378811}" dt="2022-12-09T05:35:40.542" v="60"/>
        <pc:sldMkLst>
          <pc:docMk/>
          <pc:sldMk cId="1842774425" sldId="262"/>
        </pc:sldMkLst>
      </pc:sldChg>
      <pc:sldChg chg="del">
        <pc:chgData name="Рустамова Анель" userId="d10ae045a45625cd" providerId="Windows Live" clId="Web-{C96569E1-5CBF-4B94-B640-CCC6FC378811}" dt="2022-12-09T05:35:40.542" v="59"/>
        <pc:sldMkLst>
          <pc:docMk/>
          <pc:sldMk cId="2456518702" sldId="263"/>
        </pc:sldMkLst>
      </pc:sldChg>
      <pc:sldChg chg="del">
        <pc:chgData name="Рустамова Анель" userId="d10ae045a45625cd" providerId="Windows Live" clId="Web-{C96569E1-5CBF-4B94-B640-CCC6FC378811}" dt="2022-12-09T05:35:40.542" v="58"/>
        <pc:sldMkLst>
          <pc:docMk/>
          <pc:sldMk cId="553740960" sldId="264"/>
        </pc:sldMkLst>
      </pc:sldChg>
      <pc:sldChg chg="del">
        <pc:chgData name="Рустамова Анель" userId="d10ae045a45625cd" providerId="Windows Live" clId="Web-{C96569E1-5CBF-4B94-B640-CCC6FC378811}" dt="2022-12-09T05:35:40.542" v="57"/>
        <pc:sldMkLst>
          <pc:docMk/>
          <pc:sldMk cId="3536921855" sldId="265"/>
        </pc:sldMkLst>
      </pc:sldChg>
      <pc:sldChg chg="del">
        <pc:chgData name="Рустамова Анель" userId="d10ae045a45625cd" providerId="Windows Live" clId="Web-{C96569E1-5CBF-4B94-B640-CCC6FC378811}" dt="2022-12-09T05:35:40.542" v="56"/>
        <pc:sldMkLst>
          <pc:docMk/>
          <pc:sldMk cId="586655414" sldId="266"/>
        </pc:sldMkLst>
      </pc:sldChg>
      <pc:sldChg chg="del">
        <pc:chgData name="Рустамова Анель" userId="d10ae045a45625cd" providerId="Windows Live" clId="Web-{C96569E1-5CBF-4B94-B640-CCC6FC378811}" dt="2022-12-09T05:35:40.542" v="55"/>
        <pc:sldMkLst>
          <pc:docMk/>
          <pc:sldMk cId="3455819027" sldId="267"/>
        </pc:sldMkLst>
      </pc:sldChg>
      <pc:sldChg chg="del">
        <pc:chgData name="Рустамова Анель" userId="d10ae045a45625cd" providerId="Windows Live" clId="Web-{C96569E1-5CBF-4B94-B640-CCC6FC378811}" dt="2022-12-09T05:35:40.542" v="54"/>
        <pc:sldMkLst>
          <pc:docMk/>
          <pc:sldMk cId="1746500449" sldId="268"/>
        </pc:sldMkLst>
      </pc:sldChg>
      <pc:sldChg chg="del">
        <pc:chgData name="Рустамова Анель" userId="d10ae045a45625cd" providerId="Windows Live" clId="Web-{C96569E1-5CBF-4B94-B640-CCC6FC378811}" dt="2022-12-09T05:35:40.542" v="53"/>
        <pc:sldMkLst>
          <pc:docMk/>
          <pc:sldMk cId="3605102810" sldId="269"/>
        </pc:sldMkLst>
      </pc:sldChg>
      <pc:sldChg chg="del">
        <pc:chgData name="Рустамова Анель" userId="d10ae045a45625cd" providerId="Windows Live" clId="Web-{C96569E1-5CBF-4B94-B640-CCC6FC378811}" dt="2022-12-09T05:35:40.542" v="52"/>
        <pc:sldMkLst>
          <pc:docMk/>
          <pc:sldMk cId="1768318890" sldId="270"/>
        </pc:sldMkLst>
      </pc:sldChg>
      <pc:sldChg chg="del">
        <pc:chgData name="Рустамова Анель" userId="d10ae045a45625cd" providerId="Windows Live" clId="Web-{C96569E1-5CBF-4B94-B640-CCC6FC378811}" dt="2022-12-09T05:35:40.542" v="51"/>
        <pc:sldMkLst>
          <pc:docMk/>
          <pc:sldMk cId="5714694" sldId="271"/>
        </pc:sldMkLst>
      </pc:sldChg>
      <pc:sldChg chg="del">
        <pc:chgData name="Рустамова Анель" userId="d10ae045a45625cd" providerId="Windows Live" clId="Web-{C96569E1-5CBF-4B94-B640-CCC6FC378811}" dt="2022-12-09T05:35:40.542" v="50"/>
        <pc:sldMkLst>
          <pc:docMk/>
          <pc:sldMk cId="3177409905" sldId="272"/>
        </pc:sldMkLst>
      </pc:sldChg>
      <pc:sldChg chg="del">
        <pc:chgData name="Рустамова Анель" userId="d10ae045a45625cd" providerId="Windows Live" clId="Web-{C96569E1-5CBF-4B94-B640-CCC6FC378811}" dt="2022-12-09T05:35:40.542" v="49"/>
        <pc:sldMkLst>
          <pc:docMk/>
          <pc:sldMk cId="1048846599" sldId="273"/>
        </pc:sldMkLst>
      </pc:sldChg>
      <pc:sldChg chg="del">
        <pc:chgData name="Рустамова Анель" userId="d10ae045a45625cd" providerId="Windows Live" clId="Web-{C96569E1-5CBF-4B94-B640-CCC6FC378811}" dt="2022-12-09T05:35:40.542" v="48"/>
        <pc:sldMkLst>
          <pc:docMk/>
          <pc:sldMk cId="1086996062" sldId="274"/>
        </pc:sldMkLst>
      </pc:sldChg>
      <pc:sldChg chg="del">
        <pc:chgData name="Рустамова Анель" userId="d10ae045a45625cd" providerId="Windows Live" clId="Web-{C96569E1-5CBF-4B94-B640-CCC6FC378811}" dt="2022-12-09T05:35:40.542" v="47"/>
        <pc:sldMkLst>
          <pc:docMk/>
          <pc:sldMk cId="3975212614" sldId="275"/>
        </pc:sldMkLst>
      </pc:sldChg>
      <pc:sldChg chg="del">
        <pc:chgData name="Рустамова Анель" userId="d10ae045a45625cd" providerId="Windows Live" clId="Web-{C96569E1-5CBF-4B94-B640-CCC6FC378811}" dt="2022-12-09T05:35:40.527" v="46"/>
        <pc:sldMkLst>
          <pc:docMk/>
          <pc:sldMk cId="2302924998" sldId="276"/>
        </pc:sldMkLst>
      </pc:sldChg>
      <pc:sldChg chg="del">
        <pc:chgData name="Рустамова Анель" userId="d10ae045a45625cd" providerId="Windows Live" clId="Web-{C96569E1-5CBF-4B94-B640-CCC6FC378811}" dt="2022-12-09T05:35:40.527" v="45"/>
        <pc:sldMkLst>
          <pc:docMk/>
          <pc:sldMk cId="2339361921" sldId="277"/>
        </pc:sldMkLst>
      </pc:sldChg>
      <pc:sldChg chg="del">
        <pc:chgData name="Рустамова Анель" userId="d10ae045a45625cd" providerId="Windows Live" clId="Web-{C96569E1-5CBF-4B94-B640-CCC6FC378811}" dt="2022-12-09T05:35:40.527" v="44"/>
        <pc:sldMkLst>
          <pc:docMk/>
          <pc:sldMk cId="4204770557" sldId="278"/>
        </pc:sldMkLst>
      </pc:sldChg>
      <pc:sldChg chg="del">
        <pc:chgData name="Рустамова Анель" userId="d10ae045a45625cd" providerId="Windows Live" clId="Web-{C96569E1-5CBF-4B94-B640-CCC6FC378811}" dt="2022-12-09T05:35:40.527" v="43"/>
        <pc:sldMkLst>
          <pc:docMk/>
          <pc:sldMk cId="826255679" sldId="279"/>
        </pc:sldMkLst>
      </pc:sldChg>
      <pc:sldChg chg="del">
        <pc:chgData name="Рустамова Анель" userId="d10ae045a45625cd" providerId="Windows Live" clId="Web-{C96569E1-5CBF-4B94-B640-CCC6FC378811}" dt="2022-12-09T05:35:40.527" v="42"/>
        <pc:sldMkLst>
          <pc:docMk/>
          <pc:sldMk cId="1218614842" sldId="280"/>
        </pc:sldMkLst>
      </pc:sldChg>
      <pc:sldChg chg="del">
        <pc:chgData name="Рустамова Анель" userId="d10ae045a45625cd" providerId="Windows Live" clId="Web-{C96569E1-5CBF-4B94-B640-CCC6FC378811}" dt="2022-12-09T05:35:40.527" v="41"/>
        <pc:sldMkLst>
          <pc:docMk/>
          <pc:sldMk cId="94345441" sldId="281"/>
        </pc:sldMkLst>
      </pc:sldChg>
      <pc:sldChg chg="del">
        <pc:chgData name="Рустамова Анель" userId="d10ae045a45625cd" providerId="Windows Live" clId="Web-{C96569E1-5CBF-4B94-B640-CCC6FC378811}" dt="2022-12-09T05:35:47.934" v="64"/>
        <pc:sldMkLst>
          <pc:docMk/>
          <pc:sldMk cId="3640398911" sldId="283"/>
        </pc:sldMkLst>
      </pc:sldChg>
      <pc:sldChg chg="add replId">
        <pc:chgData name="Рустамова Анель" userId="d10ae045a45625cd" providerId="Windows Live" clId="Web-{C96569E1-5CBF-4B94-B640-CCC6FC378811}" dt="2022-12-09T05:35:50.699" v="65"/>
        <pc:sldMkLst>
          <pc:docMk/>
          <pc:sldMk cId="1604810748" sldId="285"/>
        </pc:sldMkLst>
      </pc:sldChg>
      <pc:sldChg chg="add replId">
        <pc:chgData name="Рустамова Анель" userId="d10ae045a45625cd" providerId="Windows Live" clId="Web-{C96569E1-5CBF-4B94-B640-CCC6FC378811}" dt="2022-12-09T05:35:51.153" v="66"/>
        <pc:sldMkLst>
          <pc:docMk/>
          <pc:sldMk cId="589049408" sldId="286"/>
        </pc:sldMkLst>
      </pc:sldChg>
      <pc:sldChg chg="add replId">
        <pc:chgData name="Рустамова Анель" userId="d10ae045a45625cd" providerId="Windows Live" clId="Web-{C96569E1-5CBF-4B94-B640-CCC6FC378811}" dt="2022-12-09T05:35:51.606" v="67"/>
        <pc:sldMkLst>
          <pc:docMk/>
          <pc:sldMk cId="3938138389" sldId="287"/>
        </pc:sldMkLst>
      </pc:sldChg>
      <pc:sldChg chg="add replId">
        <pc:chgData name="Рустамова Анель" userId="d10ae045a45625cd" providerId="Windows Live" clId="Web-{C96569E1-5CBF-4B94-B640-CCC6FC378811}" dt="2022-12-09T05:35:52.012" v="68"/>
        <pc:sldMkLst>
          <pc:docMk/>
          <pc:sldMk cId="548996983" sldId="288"/>
        </pc:sldMkLst>
      </pc:sldChg>
      <pc:sldChg chg="add replId">
        <pc:chgData name="Рустамова Анель" userId="d10ae045a45625cd" providerId="Windows Live" clId="Web-{C96569E1-5CBF-4B94-B640-CCC6FC378811}" dt="2022-12-09T05:35:52.090" v="69"/>
        <pc:sldMkLst>
          <pc:docMk/>
          <pc:sldMk cId="2033942658" sldId="289"/>
        </pc:sldMkLst>
      </pc:sldChg>
      <pc:sldChg chg="add replId">
        <pc:chgData name="Рустамова Анель" userId="d10ae045a45625cd" providerId="Windows Live" clId="Web-{C96569E1-5CBF-4B94-B640-CCC6FC378811}" dt="2022-12-09T05:35:52.356" v="70"/>
        <pc:sldMkLst>
          <pc:docMk/>
          <pc:sldMk cId="258129889" sldId="290"/>
        </pc:sldMkLst>
      </pc:sldChg>
      <pc:sldChg chg="add replId">
        <pc:chgData name="Рустамова Анель" userId="d10ae045a45625cd" providerId="Windows Live" clId="Web-{C96569E1-5CBF-4B94-B640-CCC6FC378811}" dt="2022-12-09T05:35:52.434" v="71"/>
        <pc:sldMkLst>
          <pc:docMk/>
          <pc:sldMk cId="476050342" sldId="291"/>
        </pc:sldMkLst>
      </pc:sldChg>
      <pc:sldChg chg="add replId">
        <pc:chgData name="Рустамова Анель" userId="d10ae045a45625cd" providerId="Windows Live" clId="Web-{C96569E1-5CBF-4B94-B640-CCC6FC378811}" dt="2022-12-09T05:35:52.637" v="72"/>
        <pc:sldMkLst>
          <pc:docMk/>
          <pc:sldMk cId="3342557704" sldId="292"/>
        </pc:sldMkLst>
      </pc:sldChg>
      <pc:sldChg chg="add replId">
        <pc:chgData name="Рустамова Анель" userId="d10ae045a45625cd" providerId="Windows Live" clId="Web-{C96569E1-5CBF-4B94-B640-CCC6FC378811}" dt="2022-12-09T05:35:52.715" v="73"/>
        <pc:sldMkLst>
          <pc:docMk/>
          <pc:sldMk cId="2689609258" sldId="293"/>
        </pc:sldMkLst>
      </pc:sldChg>
      <pc:sldChg chg="add replId">
        <pc:chgData name="Рустамова Анель" userId="d10ae045a45625cd" providerId="Windows Live" clId="Web-{C96569E1-5CBF-4B94-B640-CCC6FC378811}" dt="2022-12-09T05:35:52.965" v="74"/>
        <pc:sldMkLst>
          <pc:docMk/>
          <pc:sldMk cId="1790510550" sldId="294"/>
        </pc:sldMkLst>
      </pc:sldChg>
      <pc:sldChg chg="add replId">
        <pc:chgData name="Рустамова Анель" userId="d10ae045a45625cd" providerId="Windows Live" clId="Web-{C96569E1-5CBF-4B94-B640-CCC6FC378811}" dt="2022-12-09T05:35:53.215" v="75"/>
        <pc:sldMkLst>
          <pc:docMk/>
          <pc:sldMk cId="1722066003" sldId="295"/>
        </pc:sldMkLst>
      </pc:sldChg>
      <pc:sldChg chg="add replId">
        <pc:chgData name="Рустамова Анель" userId="d10ae045a45625cd" providerId="Windows Live" clId="Web-{C96569E1-5CBF-4B94-B640-CCC6FC378811}" dt="2022-12-09T05:35:53.418" v="76"/>
        <pc:sldMkLst>
          <pc:docMk/>
          <pc:sldMk cId="3501487680" sldId="296"/>
        </pc:sldMkLst>
      </pc:sldChg>
      <pc:sldChg chg="add replId">
        <pc:chgData name="Рустамова Анель" userId="d10ae045a45625cd" providerId="Windows Live" clId="Web-{C96569E1-5CBF-4B94-B640-CCC6FC378811}" dt="2022-12-09T05:35:53.668" v="77"/>
        <pc:sldMkLst>
          <pc:docMk/>
          <pc:sldMk cId="442342179" sldId="297"/>
        </pc:sldMkLst>
      </pc:sldChg>
      <pc:sldChg chg="add replId">
        <pc:chgData name="Рустамова Анель" userId="d10ae045a45625cd" providerId="Windows Live" clId="Web-{C96569E1-5CBF-4B94-B640-CCC6FC378811}" dt="2022-12-09T05:35:54.090" v="78"/>
        <pc:sldMkLst>
          <pc:docMk/>
          <pc:sldMk cId="3149757837" sldId="298"/>
        </pc:sldMkLst>
      </pc:sldChg>
      <pc:sldChg chg="add replId">
        <pc:chgData name="Рустамова Анель" userId="d10ae045a45625cd" providerId="Windows Live" clId="Web-{C96569E1-5CBF-4B94-B640-CCC6FC378811}" dt="2022-12-09T05:35:54.371" v="79"/>
        <pc:sldMkLst>
          <pc:docMk/>
          <pc:sldMk cId="433200116" sldId="299"/>
        </pc:sldMkLst>
      </pc:sldChg>
      <pc:sldChg chg="add replId">
        <pc:chgData name="Рустамова Анель" userId="d10ae045a45625cd" providerId="Windows Live" clId="Web-{C96569E1-5CBF-4B94-B640-CCC6FC378811}" dt="2022-12-09T05:35:54.622" v="80"/>
        <pc:sldMkLst>
          <pc:docMk/>
          <pc:sldMk cId="3723575297" sldId="300"/>
        </pc:sldMkLst>
      </pc:sldChg>
      <pc:sldChg chg="add replId">
        <pc:chgData name="Рустамова Анель" userId="d10ae045a45625cd" providerId="Windows Live" clId="Web-{C96569E1-5CBF-4B94-B640-CCC6FC378811}" dt="2022-12-09T05:35:54.856" v="81"/>
        <pc:sldMkLst>
          <pc:docMk/>
          <pc:sldMk cId="69368660" sldId="301"/>
        </pc:sldMkLst>
      </pc:sldChg>
      <pc:sldChg chg="add replId">
        <pc:chgData name="Рустамова Анель" userId="d10ae045a45625cd" providerId="Windows Live" clId="Web-{C96569E1-5CBF-4B94-B640-CCC6FC378811}" dt="2022-12-09T05:35:55.059" v="82"/>
        <pc:sldMkLst>
          <pc:docMk/>
          <pc:sldMk cId="907782502" sldId="302"/>
        </pc:sldMkLst>
      </pc:sldChg>
      <pc:sldChg chg="add replId">
        <pc:chgData name="Рустамова Анель" userId="d10ae045a45625cd" providerId="Windows Live" clId="Web-{C96569E1-5CBF-4B94-B640-CCC6FC378811}" dt="2022-12-09T05:35:55.278" v="83"/>
        <pc:sldMkLst>
          <pc:docMk/>
          <pc:sldMk cId="762729868" sldId="303"/>
        </pc:sldMkLst>
      </pc:sldChg>
    </pc:docChg>
  </pc:docChgLst>
  <pc:docChgLst>
    <pc:chgData name="Рустамова Анель" userId="d10ae045a45625cd" providerId="Windows Live" clId="Web-{7C4FF23C-2C4B-458F-ACCD-B3DBD91D6BE9}"/>
    <pc:docChg chg="modSld">
      <pc:chgData name="Рустамова Анель" userId="d10ae045a45625cd" providerId="Windows Live" clId="Web-{7C4FF23C-2C4B-458F-ACCD-B3DBD91D6BE9}" dt="2022-12-09T05:29:52.351" v="21" actId="1076"/>
      <pc:docMkLst>
        <pc:docMk/>
      </pc:docMkLst>
      <pc:sldChg chg="addSp delSp modSp">
        <pc:chgData name="Рустамова Анель" userId="d10ae045a45625cd" providerId="Windows Live" clId="Web-{7C4FF23C-2C4B-458F-ACCD-B3DBD91D6BE9}" dt="2022-12-09T05:29:52.351" v="21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7C4FF23C-2C4B-458F-ACCD-B3DBD91D6BE9}" dt="2022-12-09T05:27:50.067" v="10" actId="1076"/>
          <ac:spMkLst>
            <pc:docMk/>
            <pc:sldMk cId="3341646376" sldId="25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C4FF23C-2C4B-458F-ACCD-B3DBD91D6BE9}" dt="2022-12-09T05:27:22.504" v="0" actId="20577"/>
          <ac:spMkLst>
            <pc:docMk/>
            <pc:sldMk cId="3341646376" sldId="256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7C4FF23C-2C4B-458F-ACCD-B3DBD91D6BE9}" dt="2022-12-09T05:28:57.319" v="11"/>
          <ac:spMkLst>
            <pc:docMk/>
            <pc:sldMk cId="3341646376" sldId="256"/>
            <ac:spMk id="6" creationId="{BEE58C83-CBCD-3215-AA2A-70FC65233F3F}"/>
          </ac:spMkLst>
        </pc:spChg>
        <pc:spChg chg="add del mod">
          <ac:chgData name="Рустамова Анель" userId="d10ae045a45625cd" providerId="Windows Live" clId="Web-{7C4FF23C-2C4B-458F-ACCD-B3DBD91D6BE9}" dt="2022-12-09T05:29:36.679" v="18"/>
          <ac:spMkLst>
            <pc:docMk/>
            <pc:sldMk cId="3341646376" sldId="256"/>
            <ac:spMk id="10" creationId="{117D1B0D-69EB-225D-4690-E1147CCB3D56}"/>
          </ac:spMkLst>
        </pc:spChg>
        <pc:picChg chg="del">
          <ac:chgData name="Рустамова Анель" userId="d10ae045a45625cd" providerId="Windows Live" clId="Web-{7C4FF23C-2C4B-458F-ACCD-B3DBD91D6BE9}" dt="2022-12-09T05:27:25.426" v="1"/>
          <ac:picMkLst>
            <pc:docMk/>
            <pc:sldMk cId="3341646376" sldId="256"/>
            <ac:picMk id="2" creationId="{00000000-0000-0000-0000-000000000000}"/>
          </ac:picMkLst>
        </pc:picChg>
        <pc:picChg chg="add del mod ord modCrop">
          <ac:chgData name="Рустамова Анель" userId="d10ae045a45625cd" providerId="Windows Live" clId="Web-{7C4FF23C-2C4B-458F-ACCD-B3DBD91D6BE9}" dt="2022-12-09T05:29:32.866" v="16"/>
          <ac:picMkLst>
            <pc:docMk/>
            <pc:sldMk cId="3341646376" sldId="256"/>
            <ac:picMk id="7" creationId="{C888D47E-FFE3-DB19-1022-26C83A5A5EB5}"/>
          </ac:picMkLst>
        </pc:picChg>
        <pc:picChg chg="add mod">
          <ac:chgData name="Рустамова Анель" userId="d10ae045a45625cd" providerId="Windows Live" clId="Web-{7C4FF23C-2C4B-458F-ACCD-B3DBD91D6BE9}" dt="2022-12-09T05:29:52.351" v="21" actId="1076"/>
          <ac:picMkLst>
            <pc:docMk/>
            <pc:sldMk cId="3341646376" sldId="256"/>
            <ac:picMk id="8" creationId="{FCA9AC88-6A62-1F0E-17A1-9E4C257DAB1F}"/>
          </ac:picMkLst>
        </pc:picChg>
      </pc:sldChg>
    </pc:docChg>
  </pc:docChgLst>
  <pc:docChgLst>
    <pc:chgData name="Рустамова Анель" userId="d10ae045a45625cd" providerId="Windows Live" clId="Web-{7A33779D-42B8-441C-AA38-ADF567B11241}"/>
    <pc:docChg chg="modSld">
      <pc:chgData name="Рустамова Анель" userId="d10ae045a45625cd" providerId="Windows Live" clId="Web-{7A33779D-42B8-441C-AA38-ADF567B11241}" dt="2022-12-09T06:20:37.686" v="140" actId="1076"/>
      <pc:docMkLst>
        <pc:docMk/>
      </pc:docMkLst>
      <pc:sldChg chg="modSp">
        <pc:chgData name="Рустамова Анель" userId="d10ae045a45625cd" providerId="Windows Live" clId="Web-{7A33779D-42B8-441C-AA38-ADF567B11241}" dt="2022-12-09T06:14:22.739" v="32" actId="1076"/>
        <pc:sldMkLst>
          <pc:docMk/>
          <pc:sldMk cId="3832410110" sldId="258"/>
        </pc:sldMkLst>
        <pc:spChg chg="mod">
          <ac:chgData name="Рустамова Анель" userId="d10ae045a45625cd" providerId="Windows Live" clId="Web-{7A33779D-42B8-441C-AA38-ADF567B11241}" dt="2022-12-09T06:14:22.739" v="32" actId="1076"/>
          <ac:spMkLst>
            <pc:docMk/>
            <pc:sldMk cId="3832410110" sldId="25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2:47.096" v="4" actId="20577"/>
          <ac:spMkLst>
            <pc:docMk/>
            <pc:sldMk cId="3832410110" sldId="25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A33779D-42B8-441C-AA38-ADF567B11241}" dt="2022-12-09T06:14:20.504" v="31" actId="14100"/>
          <ac:spMkLst>
            <pc:docMk/>
            <pc:sldMk cId="3832410110" sldId="258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5:39.444" v="45" actId="20577"/>
        <pc:sldMkLst>
          <pc:docMk/>
          <pc:sldMk cId="1604810748" sldId="285"/>
        </pc:sldMkLst>
        <pc:spChg chg="mod">
          <ac:chgData name="Рустамова Анель" userId="d10ae045a45625cd" providerId="Windows Live" clId="Web-{7A33779D-42B8-441C-AA38-ADF567B11241}" dt="2022-12-09T06:15:39.444" v="45" actId="20577"/>
          <ac:spMkLst>
            <pc:docMk/>
            <pc:sldMk cId="1604810748" sldId="28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5:02.912" v="34" actId="20577"/>
          <ac:spMkLst>
            <pc:docMk/>
            <pc:sldMk cId="1604810748" sldId="285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6:12.898" v="51" actId="14100"/>
        <pc:sldMkLst>
          <pc:docMk/>
          <pc:sldMk cId="589049408" sldId="286"/>
        </pc:sldMkLst>
        <pc:spChg chg="mod">
          <ac:chgData name="Рустамова Анель" userId="d10ae045a45625cd" providerId="Windows Live" clId="Web-{7A33779D-42B8-441C-AA38-ADF567B11241}" dt="2022-12-09T06:16:12.898" v="51" actId="14100"/>
          <ac:spMkLst>
            <pc:docMk/>
            <pc:sldMk cId="589049408" sldId="28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6:10.648" v="50" actId="20577"/>
          <ac:spMkLst>
            <pc:docMk/>
            <pc:sldMk cId="589049408" sldId="286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7:04.306" v="65" actId="1076"/>
        <pc:sldMkLst>
          <pc:docMk/>
          <pc:sldMk cId="3938138389" sldId="287"/>
        </pc:sldMkLst>
        <pc:spChg chg="mod">
          <ac:chgData name="Рустамова Анель" userId="d10ae045a45625cd" providerId="Windows Live" clId="Web-{7A33779D-42B8-441C-AA38-ADF567B11241}" dt="2022-12-09T06:17:04.306" v="65" actId="1076"/>
          <ac:spMkLst>
            <pc:docMk/>
            <pc:sldMk cId="3938138389" sldId="28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6:44.024" v="59" actId="20577"/>
          <ac:spMkLst>
            <pc:docMk/>
            <pc:sldMk cId="3938138389" sldId="287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8:00.620" v="72" actId="20577"/>
        <pc:sldMkLst>
          <pc:docMk/>
          <pc:sldMk cId="548996983" sldId="288"/>
        </pc:sldMkLst>
        <pc:spChg chg="mod">
          <ac:chgData name="Рустамова Анель" userId="d10ae045a45625cd" providerId="Windows Live" clId="Web-{7A33779D-42B8-441C-AA38-ADF567B11241}" dt="2022-12-09T06:18:00.620" v="72" actId="20577"/>
          <ac:spMkLst>
            <pc:docMk/>
            <pc:sldMk cId="548996983" sldId="28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7:31.213" v="67" actId="20577"/>
          <ac:spMkLst>
            <pc:docMk/>
            <pc:sldMk cId="548996983" sldId="288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20:15.139" v="132" actId="20577"/>
        <pc:sldMkLst>
          <pc:docMk/>
          <pc:sldMk cId="2033942658" sldId="289"/>
        </pc:sldMkLst>
        <pc:spChg chg="mod">
          <ac:chgData name="Рустамова Анель" userId="d10ae045a45625cd" providerId="Windows Live" clId="Web-{7A33779D-42B8-441C-AA38-ADF567B11241}" dt="2022-12-09T06:20:15.139" v="132" actId="20577"/>
          <ac:spMkLst>
            <pc:docMk/>
            <pc:sldMk cId="2033942658" sldId="28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8:43.543" v="85" actId="20577"/>
          <ac:spMkLst>
            <pc:docMk/>
            <pc:sldMk cId="2033942658" sldId="28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A33779D-42B8-441C-AA38-ADF567B11241}" dt="2022-12-09T06:19:19.387" v="108" actId="20577"/>
          <ac:spMkLst>
            <pc:docMk/>
            <pc:sldMk cId="2033942658" sldId="289"/>
            <ac:spMk id="5" creationId="{00000000-0000-0000-0000-000000000000}"/>
          </ac:spMkLst>
        </pc:spChg>
      </pc:sldChg>
      <pc:sldChg chg="addSp modSp">
        <pc:chgData name="Рустамова Анель" userId="d10ae045a45625cd" providerId="Windows Live" clId="Web-{7A33779D-42B8-441C-AA38-ADF567B11241}" dt="2022-12-09T06:20:37.686" v="140" actId="1076"/>
        <pc:sldMkLst>
          <pc:docMk/>
          <pc:sldMk cId="258129889" sldId="290"/>
        </pc:sldMkLst>
        <pc:spChg chg="mod">
          <ac:chgData name="Рустамова Анель" userId="d10ae045a45625cd" providerId="Windows Live" clId="Web-{7A33779D-42B8-441C-AA38-ADF567B11241}" dt="2022-12-09T06:20:31.624" v="136" actId="20577"/>
          <ac:spMkLst>
            <pc:docMk/>
            <pc:sldMk cId="258129889" sldId="29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20:17.779" v="134" actId="20577"/>
          <ac:spMkLst>
            <pc:docMk/>
            <pc:sldMk cId="258129889" sldId="290"/>
            <ac:spMk id="4" creationId="{00000000-0000-0000-0000-000000000000}"/>
          </ac:spMkLst>
        </pc:spChg>
        <pc:picChg chg="add mod">
          <ac:chgData name="Рустамова Анель" userId="d10ae045a45625cd" providerId="Windows Live" clId="Web-{7A33779D-42B8-441C-AA38-ADF567B11241}" dt="2022-12-09T06:20:37.686" v="140" actId="1076"/>
          <ac:picMkLst>
            <pc:docMk/>
            <pc:sldMk cId="258129889" sldId="290"/>
            <ac:picMk id="2" creationId="{09F9CBB8-4C37-E8DD-5E53-5295BA366DE6}"/>
          </ac:picMkLst>
        </pc:picChg>
      </pc:sldChg>
    </pc:docChg>
  </pc:docChgLst>
  <pc:docChgLst>
    <pc:chgData name="Рустамова Анель" userId="d10ae045a45625cd" providerId="Windows Live" clId="Web-{0B627229-396B-486C-9CF5-19CDC56D72E8}"/>
    <pc:docChg chg="addSld delSld modSld sldOrd">
      <pc:chgData name="Рустамова Анель" userId="d10ae045a45625cd" providerId="Windows Live" clId="Web-{0B627229-396B-486C-9CF5-19CDC56D72E8}" dt="2022-12-14T05:18:23.510" v="480"/>
      <pc:docMkLst>
        <pc:docMk/>
      </pc:docMkLst>
      <pc:sldChg chg="addSp delSp modSp">
        <pc:chgData name="Рустамова Анель" userId="d10ae045a45625cd" providerId="Windows Live" clId="Web-{0B627229-396B-486C-9CF5-19CDC56D72E8}" dt="2022-12-14T04:45:07.560" v="107" actId="20577"/>
        <pc:sldMkLst>
          <pc:docMk/>
          <pc:sldMk cId="476050342" sldId="291"/>
        </pc:sldMkLst>
        <pc:spChg chg="del">
          <ac:chgData name="Рустамова Анель" userId="d10ae045a45625cd" providerId="Windows Live" clId="Web-{0B627229-396B-486C-9CF5-19CDC56D72E8}" dt="2022-12-14T03:43:20.141" v="33"/>
          <ac:spMkLst>
            <pc:docMk/>
            <pc:sldMk cId="476050342" sldId="29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B627229-396B-486C-9CF5-19CDC56D72E8}" dt="2022-12-14T03:49:33.014" v="79" actId="20577"/>
          <ac:spMkLst>
            <pc:docMk/>
            <pc:sldMk cId="476050342" sldId="291"/>
            <ac:spMk id="4" creationId="{00000000-0000-0000-0000-000000000000}"/>
          </ac:spMkLst>
        </pc:spChg>
        <pc:spChg chg="del mod">
          <ac:chgData name="Рустамова Анель" userId="d10ae045a45625cd" providerId="Windows Live" clId="Web-{0B627229-396B-486C-9CF5-19CDC56D72E8}" dt="2022-12-14T03:50:21.080" v="82"/>
          <ac:spMkLst>
            <pc:docMk/>
            <pc:sldMk cId="476050342" sldId="291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0B627229-396B-486C-9CF5-19CDC56D72E8}" dt="2022-12-14T03:45:09.427" v="65"/>
          <ac:spMkLst>
            <pc:docMk/>
            <pc:sldMk cId="476050342" sldId="291"/>
            <ac:spMk id="7" creationId="{1CE3C96E-C20D-9A58-7716-4BB8E5754977}"/>
          </ac:spMkLst>
        </pc:spChg>
        <pc:spChg chg="add del mod">
          <ac:chgData name="Рустамова Анель" userId="d10ae045a45625cd" providerId="Windows Live" clId="Web-{0B627229-396B-486C-9CF5-19CDC56D72E8}" dt="2022-12-14T03:50:24.611" v="83"/>
          <ac:spMkLst>
            <pc:docMk/>
            <pc:sldMk cId="476050342" sldId="291"/>
            <ac:spMk id="11" creationId="{A63A4ACB-0FAF-D9B7-39E0-6039A934BDDE}"/>
          </ac:spMkLst>
        </pc:spChg>
        <pc:spChg chg="add mod">
          <ac:chgData name="Рустамова Анель" userId="d10ae045a45625cd" providerId="Windows Live" clId="Web-{0B627229-396B-486C-9CF5-19CDC56D72E8}" dt="2022-12-14T04:45:07.560" v="107" actId="20577"/>
          <ac:spMkLst>
            <pc:docMk/>
            <pc:sldMk cId="476050342" sldId="291"/>
            <ac:spMk id="13" creationId="{D165CB16-A91B-D002-93A0-6B7D5F3D5390}"/>
          </ac:spMkLst>
        </pc:spChg>
        <pc:picChg chg="add del mod ord modCrop">
          <ac:chgData name="Рустамова Анель" userId="d10ae045a45625cd" providerId="Windows Live" clId="Web-{0B627229-396B-486C-9CF5-19CDC56D72E8}" dt="2022-12-14T03:44:27.394" v="44"/>
          <ac:picMkLst>
            <pc:docMk/>
            <pc:sldMk cId="476050342" sldId="291"/>
            <ac:picMk id="2" creationId="{D0614441-477B-0565-C135-72490F8DDD59}"/>
          </ac:picMkLst>
        </pc:picChg>
        <pc:picChg chg="add del mod">
          <ac:chgData name="Рустамова Анель" userId="d10ae045a45625cd" providerId="Windows Live" clId="Web-{0B627229-396B-486C-9CF5-19CDC56D72E8}" dt="2022-12-14T03:48:47.575" v="74"/>
          <ac:picMkLst>
            <pc:docMk/>
            <pc:sldMk cId="476050342" sldId="291"/>
            <ac:picMk id="8" creationId="{29B28BB0-5598-2F61-608C-5DD5AAB1FC1E}"/>
          </ac:picMkLst>
        </pc:picChg>
        <pc:picChg chg="add mod">
          <ac:chgData name="Рустамова Анель" userId="d10ae045a45625cd" providerId="Windows Live" clId="Web-{0B627229-396B-486C-9CF5-19CDC56D72E8}" dt="2022-12-14T03:49:22.873" v="78" actId="1076"/>
          <ac:picMkLst>
            <pc:docMk/>
            <pc:sldMk cId="476050342" sldId="291"/>
            <ac:picMk id="9" creationId="{F73A1AA3-A180-EC83-B38A-710BCB8F171B}"/>
          </ac:picMkLst>
        </pc:picChg>
      </pc:sldChg>
      <pc:sldChg chg="addSp delSp modSp">
        <pc:chgData name="Рустамова Анель" userId="d10ae045a45625cd" providerId="Windows Live" clId="Web-{0B627229-396B-486C-9CF5-19CDC56D72E8}" dt="2022-12-14T04:46:13.235" v="118" actId="1076"/>
        <pc:sldMkLst>
          <pc:docMk/>
          <pc:sldMk cId="3342557704" sldId="292"/>
        </pc:sldMkLst>
        <pc:spChg chg="add del mod">
          <ac:chgData name="Рустамова Анель" userId="d10ae045a45625cd" providerId="Windows Live" clId="Web-{0B627229-396B-486C-9CF5-19CDC56D72E8}" dt="2022-12-14T04:46:09" v="117" actId="14100"/>
          <ac:spMkLst>
            <pc:docMk/>
            <pc:sldMk cId="3342557704" sldId="29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B627229-396B-486C-9CF5-19CDC56D72E8}" dt="2022-12-14T04:46:13.235" v="118" actId="1076"/>
          <ac:spMkLst>
            <pc:docMk/>
            <pc:sldMk cId="3342557704" sldId="292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B627229-396B-486C-9CF5-19CDC56D72E8}" dt="2022-12-14T04:45:35.341" v="113" actId="20577"/>
          <ac:spMkLst>
            <pc:docMk/>
            <pc:sldMk cId="3342557704" sldId="292"/>
            <ac:spMk id="5" creationId="{00000000-0000-0000-0000-000000000000}"/>
          </ac:spMkLst>
        </pc:spChg>
        <pc:graphicFrameChg chg="add del mod ord modGraphic">
          <ac:chgData name="Рустамова Анель" userId="d10ae045a45625cd" providerId="Windows Live" clId="Web-{0B627229-396B-486C-9CF5-19CDC56D72E8}" dt="2022-12-14T04:45:31.419" v="111"/>
          <ac:graphicFrameMkLst>
            <pc:docMk/>
            <pc:sldMk cId="3342557704" sldId="292"/>
            <ac:graphicFrameMk id="2" creationId="{53A34726-37CE-217E-16C6-D565AACE9CA1}"/>
          </ac:graphicFrameMkLst>
        </pc:graphicFrameChg>
      </pc:sldChg>
      <pc:sldChg chg="addSp delSp modSp">
        <pc:chgData name="Рустамова Анель" userId="d10ae045a45625cd" providerId="Windows Live" clId="Web-{0B627229-396B-486C-9CF5-19CDC56D72E8}" dt="2022-12-14T04:46:59.161" v="125" actId="20577"/>
        <pc:sldMkLst>
          <pc:docMk/>
          <pc:sldMk cId="2689609258" sldId="293"/>
        </pc:sldMkLst>
        <pc:spChg chg="add del mod">
          <ac:chgData name="Рустамова Анель" userId="d10ae045a45625cd" providerId="Windows Live" clId="Web-{0B627229-396B-486C-9CF5-19CDC56D72E8}" dt="2022-12-14T04:46:59.161" v="125" actId="20577"/>
          <ac:spMkLst>
            <pc:docMk/>
            <pc:sldMk cId="2689609258" sldId="29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B627229-396B-486C-9CF5-19CDC56D72E8}" dt="2022-12-14T04:46:46.021" v="121" actId="20577"/>
          <ac:spMkLst>
            <pc:docMk/>
            <pc:sldMk cId="2689609258" sldId="293"/>
            <ac:spMk id="4" creationId="{00000000-0000-0000-0000-000000000000}"/>
          </ac:spMkLst>
        </pc:spChg>
        <pc:graphicFrameChg chg="add del mod ord modGraphic">
          <ac:chgData name="Рустамова Анель" userId="d10ae045a45625cd" providerId="Windows Live" clId="Web-{0B627229-396B-486C-9CF5-19CDC56D72E8}" dt="2022-12-14T04:46:48.724" v="123"/>
          <ac:graphicFrameMkLst>
            <pc:docMk/>
            <pc:sldMk cId="2689609258" sldId="293"/>
            <ac:graphicFrameMk id="2" creationId="{37A7FD04-0D04-6AB2-2536-A5AD5E2C012D}"/>
          </ac:graphicFrameMkLst>
        </pc:graphicFrameChg>
      </pc:sldChg>
      <pc:sldChg chg="modSp">
        <pc:chgData name="Рустамова Анель" userId="d10ae045a45625cd" providerId="Windows Live" clId="Web-{0B627229-396B-486C-9CF5-19CDC56D72E8}" dt="2022-12-14T04:47:18.537" v="133" actId="14100"/>
        <pc:sldMkLst>
          <pc:docMk/>
          <pc:sldMk cId="1790510550" sldId="294"/>
        </pc:sldMkLst>
        <pc:spChg chg="mod">
          <ac:chgData name="Рустамова Анель" userId="d10ae045a45625cd" providerId="Windows Live" clId="Web-{0B627229-396B-486C-9CF5-19CDC56D72E8}" dt="2022-12-14T04:47:18.537" v="133" actId="14100"/>
          <ac:spMkLst>
            <pc:docMk/>
            <pc:sldMk cId="1790510550" sldId="29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B627229-396B-486C-9CF5-19CDC56D72E8}" dt="2022-12-14T04:47:09.880" v="127" actId="20577"/>
          <ac:spMkLst>
            <pc:docMk/>
            <pc:sldMk cId="1790510550" sldId="294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B627229-396B-486C-9CF5-19CDC56D72E8}" dt="2022-12-14T04:47:18.537" v="133" actId="14100"/>
          <ac:spMkLst>
            <pc:docMk/>
            <pc:sldMk cId="1790510550" sldId="294"/>
            <ac:spMk id="5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0B627229-396B-486C-9CF5-19CDC56D72E8}" dt="2022-12-14T04:47:49.866" v="140"/>
        <pc:sldMkLst>
          <pc:docMk/>
          <pc:sldMk cId="1722066003" sldId="295"/>
        </pc:sldMkLst>
        <pc:spChg chg="del">
          <ac:chgData name="Рустамова Анель" userId="d10ae045a45625cd" providerId="Windows Live" clId="Web-{0B627229-396B-486C-9CF5-19CDC56D72E8}" dt="2022-12-14T04:47:42.412" v="137"/>
          <ac:spMkLst>
            <pc:docMk/>
            <pc:sldMk cId="1722066003" sldId="29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B627229-396B-486C-9CF5-19CDC56D72E8}" dt="2022-12-14T04:47:39.881" v="136" actId="20577"/>
          <ac:spMkLst>
            <pc:docMk/>
            <pc:sldMk cId="1722066003" sldId="295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0B627229-396B-486C-9CF5-19CDC56D72E8}" dt="2022-12-14T04:47:44.459" v="138"/>
          <ac:spMkLst>
            <pc:docMk/>
            <pc:sldMk cId="1722066003" sldId="295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0B627229-396B-486C-9CF5-19CDC56D72E8}" dt="2022-12-14T04:47:49.866" v="140"/>
          <ac:spMkLst>
            <pc:docMk/>
            <pc:sldMk cId="1722066003" sldId="295"/>
            <ac:spMk id="6" creationId="{C2197A4B-F67C-A104-50A5-86E77B575EFA}"/>
          </ac:spMkLst>
        </pc:spChg>
        <pc:spChg chg="add">
          <ac:chgData name="Рустамова Анель" userId="d10ae045a45625cd" providerId="Windows Live" clId="Web-{0B627229-396B-486C-9CF5-19CDC56D72E8}" dt="2022-12-14T04:47:46.381" v="139"/>
          <ac:spMkLst>
            <pc:docMk/>
            <pc:sldMk cId="1722066003" sldId="295"/>
            <ac:spMk id="7" creationId="{CB6CB3FC-3503-23BE-EA77-85F65334EA5F}"/>
          </ac:spMkLst>
        </pc:spChg>
        <pc:spChg chg="add">
          <ac:chgData name="Рустамова Анель" userId="d10ae045a45625cd" providerId="Windows Live" clId="Web-{0B627229-396B-486C-9CF5-19CDC56D72E8}" dt="2022-12-14T04:47:46.381" v="139"/>
          <ac:spMkLst>
            <pc:docMk/>
            <pc:sldMk cId="1722066003" sldId="295"/>
            <ac:spMk id="10" creationId="{1F2F910A-7F28-6DE0-00DF-CD14838563E2}"/>
          </ac:spMkLst>
        </pc:spChg>
        <pc:picChg chg="add">
          <ac:chgData name="Рустамова Анель" userId="d10ae045a45625cd" providerId="Windows Live" clId="Web-{0B627229-396B-486C-9CF5-19CDC56D72E8}" dt="2022-12-14T04:47:46.381" v="139"/>
          <ac:picMkLst>
            <pc:docMk/>
            <pc:sldMk cId="1722066003" sldId="295"/>
            <ac:picMk id="8" creationId="{0C6929EB-CB92-26B3-A658-C1F97CDB53F6}"/>
          </ac:picMkLst>
        </pc:picChg>
        <pc:picChg chg="add">
          <ac:chgData name="Рустамова Анель" userId="d10ae045a45625cd" providerId="Windows Live" clId="Web-{0B627229-396B-486C-9CF5-19CDC56D72E8}" dt="2022-12-14T04:47:46.381" v="139"/>
          <ac:picMkLst>
            <pc:docMk/>
            <pc:sldMk cId="1722066003" sldId="295"/>
            <ac:picMk id="9" creationId="{5605F793-BE60-6B32-325F-B3C6AB979D11}"/>
          </ac:picMkLst>
        </pc:picChg>
        <pc:picChg chg="add">
          <ac:chgData name="Рустамова Анель" userId="d10ae045a45625cd" providerId="Windows Live" clId="Web-{0B627229-396B-486C-9CF5-19CDC56D72E8}" dt="2022-12-14T04:47:46.381" v="139"/>
          <ac:picMkLst>
            <pc:docMk/>
            <pc:sldMk cId="1722066003" sldId="295"/>
            <ac:picMk id="11" creationId="{96AFFBA5-E2C4-EBCB-ED6E-80EDA06A37E5}"/>
          </ac:picMkLst>
        </pc:picChg>
        <pc:picChg chg="add">
          <ac:chgData name="Рустамова Анель" userId="d10ae045a45625cd" providerId="Windows Live" clId="Web-{0B627229-396B-486C-9CF5-19CDC56D72E8}" dt="2022-12-14T04:47:46.381" v="139"/>
          <ac:picMkLst>
            <pc:docMk/>
            <pc:sldMk cId="1722066003" sldId="295"/>
            <ac:picMk id="12" creationId="{EFE3EA9F-0F15-84D0-08A8-5099AA564ABB}"/>
          </ac:picMkLst>
        </pc:picChg>
      </pc:sldChg>
      <pc:sldChg chg="addSp delSp modSp">
        <pc:chgData name="Рустамова Анель" userId="d10ae045a45625cd" providerId="Windows Live" clId="Web-{0B627229-396B-486C-9CF5-19CDC56D72E8}" dt="2022-12-14T04:49:03.195" v="147"/>
        <pc:sldMkLst>
          <pc:docMk/>
          <pc:sldMk cId="3501487680" sldId="296"/>
        </pc:sldMkLst>
        <pc:spChg chg="del">
          <ac:chgData name="Рустамова Анель" userId="d10ae045a45625cd" providerId="Windows Live" clId="Web-{0B627229-396B-486C-9CF5-19CDC56D72E8}" dt="2022-12-14T04:48:13.241" v="144"/>
          <ac:spMkLst>
            <pc:docMk/>
            <pc:sldMk cId="3501487680" sldId="29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B627229-396B-486C-9CF5-19CDC56D72E8}" dt="2022-12-14T04:48:12.085" v="143" actId="20577"/>
          <ac:spMkLst>
            <pc:docMk/>
            <pc:sldMk cId="3501487680" sldId="296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0B627229-396B-486C-9CF5-19CDC56D72E8}" dt="2022-12-14T04:48:17.226" v="145"/>
          <ac:spMkLst>
            <pc:docMk/>
            <pc:sldMk cId="3501487680" sldId="296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0B627229-396B-486C-9CF5-19CDC56D72E8}" dt="2022-12-14T04:48:18.976" v="146"/>
          <ac:spMkLst>
            <pc:docMk/>
            <pc:sldMk cId="3501487680" sldId="296"/>
            <ac:spMk id="6" creationId="{6069ED77-4891-7CB7-3B96-5B0E89B12E18}"/>
          </ac:spMkLst>
        </pc:spChg>
        <pc:spChg chg="add">
          <ac:chgData name="Рустамова Анель" userId="d10ae045a45625cd" providerId="Windows Live" clId="Web-{0B627229-396B-486C-9CF5-19CDC56D72E8}" dt="2022-12-14T04:49:03.195" v="147"/>
          <ac:spMkLst>
            <pc:docMk/>
            <pc:sldMk cId="3501487680" sldId="296"/>
            <ac:spMk id="7" creationId="{48AE1944-855D-093E-07BE-123C57B39B1B}"/>
          </ac:spMkLst>
        </pc:spChg>
        <pc:picChg chg="add">
          <ac:chgData name="Рустамова Анель" userId="d10ae045a45625cd" providerId="Windows Live" clId="Web-{0B627229-396B-486C-9CF5-19CDC56D72E8}" dt="2022-12-14T04:49:03.195" v="147"/>
          <ac:picMkLst>
            <pc:docMk/>
            <pc:sldMk cId="3501487680" sldId="296"/>
            <ac:picMk id="8" creationId="{E4E012A2-350F-80B6-8069-101E0126D0CC}"/>
          </ac:picMkLst>
        </pc:picChg>
        <pc:picChg chg="add">
          <ac:chgData name="Рустамова Анель" userId="d10ae045a45625cd" providerId="Windows Live" clId="Web-{0B627229-396B-486C-9CF5-19CDC56D72E8}" dt="2022-12-14T04:49:03.195" v="147"/>
          <ac:picMkLst>
            <pc:docMk/>
            <pc:sldMk cId="3501487680" sldId="296"/>
            <ac:picMk id="9" creationId="{50E9889A-EE6E-1670-7B1C-9E4A8BCAB78B}"/>
          </ac:picMkLst>
        </pc:picChg>
      </pc:sldChg>
      <pc:sldChg chg="modSp">
        <pc:chgData name="Рустамова Анель" userId="d10ae045a45625cd" providerId="Windows Live" clId="Web-{0B627229-396B-486C-9CF5-19CDC56D72E8}" dt="2022-12-14T04:49:40.671" v="156" actId="1076"/>
        <pc:sldMkLst>
          <pc:docMk/>
          <pc:sldMk cId="442342179" sldId="297"/>
        </pc:sldMkLst>
        <pc:spChg chg="mod">
          <ac:chgData name="Рустамова Анель" userId="d10ae045a45625cd" providerId="Windows Live" clId="Web-{0B627229-396B-486C-9CF5-19CDC56D72E8}" dt="2022-12-14T04:49:40.671" v="156" actId="1076"/>
          <ac:spMkLst>
            <pc:docMk/>
            <pc:sldMk cId="442342179" sldId="29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B627229-396B-486C-9CF5-19CDC56D72E8}" dt="2022-12-14T04:49:33.624" v="150" actId="20577"/>
          <ac:spMkLst>
            <pc:docMk/>
            <pc:sldMk cId="442342179" sldId="297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B627229-396B-486C-9CF5-19CDC56D72E8}" dt="2022-12-14T04:49:37.577" v="155" actId="14100"/>
          <ac:spMkLst>
            <pc:docMk/>
            <pc:sldMk cId="442342179" sldId="297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B627229-396B-486C-9CF5-19CDC56D72E8}" dt="2022-12-14T04:52:04.142" v="163" actId="14100"/>
        <pc:sldMkLst>
          <pc:docMk/>
          <pc:sldMk cId="3149757837" sldId="298"/>
        </pc:sldMkLst>
        <pc:spChg chg="mod">
          <ac:chgData name="Рустамова Анель" userId="d10ae045a45625cd" providerId="Windows Live" clId="Web-{0B627229-396B-486C-9CF5-19CDC56D72E8}" dt="2022-12-14T04:52:04.142" v="163" actId="14100"/>
          <ac:spMkLst>
            <pc:docMk/>
            <pc:sldMk cId="3149757837" sldId="29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B627229-396B-486C-9CF5-19CDC56D72E8}" dt="2022-12-14T04:51:58.845" v="158" actId="20577"/>
          <ac:spMkLst>
            <pc:docMk/>
            <pc:sldMk cId="3149757837" sldId="29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B627229-396B-486C-9CF5-19CDC56D72E8}" dt="2022-12-14T04:52:01.345" v="160" actId="20577"/>
          <ac:spMkLst>
            <pc:docMk/>
            <pc:sldMk cId="3149757837" sldId="298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B627229-396B-486C-9CF5-19CDC56D72E8}" dt="2022-12-14T04:52:26.830" v="169" actId="14100"/>
        <pc:sldMkLst>
          <pc:docMk/>
          <pc:sldMk cId="433200116" sldId="299"/>
        </pc:sldMkLst>
        <pc:spChg chg="mod">
          <ac:chgData name="Рустамова Анель" userId="d10ae045a45625cd" providerId="Windows Live" clId="Web-{0B627229-396B-486C-9CF5-19CDC56D72E8}" dt="2022-12-14T04:52:26.830" v="169" actId="14100"/>
          <ac:spMkLst>
            <pc:docMk/>
            <pc:sldMk cId="433200116" sldId="29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B627229-396B-486C-9CF5-19CDC56D72E8}" dt="2022-12-14T04:52:23.033" v="165" actId="20577"/>
          <ac:spMkLst>
            <pc:docMk/>
            <pc:sldMk cId="433200116" sldId="299"/>
            <ac:spMk id="4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0B627229-396B-486C-9CF5-19CDC56D72E8}" dt="2022-12-14T04:53:09.738" v="175"/>
        <pc:sldMkLst>
          <pc:docMk/>
          <pc:sldMk cId="3723575297" sldId="300"/>
        </pc:sldMkLst>
        <pc:spChg chg="del">
          <ac:chgData name="Рустамова Анель" userId="d10ae045a45625cd" providerId="Windows Live" clId="Web-{0B627229-396B-486C-9CF5-19CDC56D72E8}" dt="2022-12-14T04:53:09.738" v="175"/>
          <ac:spMkLst>
            <pc:docMk/>
            <pc:sldMk cId="3723575297" sldId="30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B627229-396B-486C-9CF5-19CDC56D72E8}" dt="2022-12-14T04:52:56.018" v="172" actId="20577"/>
          <ac:spMkLst>
            <pc:docMk/>
            <pc:sldMk cId="3723575297" sldId="300"/>
            <ac:spMk id="4" creationId="{00000000-0000-0000-0000-000000000000}"/>
          </ac:spMkLst>
        </pc:spChg>
        <pc:spChg chg="add">
          <ac:chgData name="Рустамова Анель" userId="d10ae045a45625cd" providerId="Windows Live" clId="Web-{0B627229-396B-486C-9CF5-19CDC56D72E8}" dt="2022-12-14T04:52:56.893" v="173"/>
          <ac:spMkLst>
            <pc:docMk/>
            <pc:sldMk cId="3723575297" sldId="300"/>
            <ac:spMk id="7" creationId="{AC42757F-6391-2504-3C9F-7A8B9C6E29A9}"/>
          </ac:spMkLst>
        </pc:spChg>
        <pc:spChg chg="add">
          <ac:chgData name="Рустамова Анель" userId="d10ae045a45625cd" providerId="Windows Live" clId="Web-{0B627229-396B-486C-9CF5-19CDC56D72E8}" dt="2022-12-14T04:53:05.753" v="174"/>
          <ac:spMkLst>
            <pc:docMk/>
            <pc:sldMk cId="3723575297" sldId="300"/>
            <ac:spMk id="8" creationId="{32DCECBA-5E6F-6F93-1EDB-1E8D2E533197}"/>
          </ac:spMkLst>
        </pc:spChg>
        <pc:spChg chg="add">
          <ac:chgData name="Рустамова Анель" userId="d10ae045a45625cd" providerId="Windows Live" clId="Web-{0B627229-396B-486C-9CF5-19CDC56D72E8}" dt="2022-12-14T04:53:05.753" v="174"/>
          <ac:spMkLst>
            <pc:docMk/>
            <pc:sldMk cId="3723575297" sldId="300"/>
            <ac:spMk id="9" creationId="{339F38F3-8558-BAAE-4DB3-29C9A493C612}"/>
          </ac:spMkLst>
        </pc:spChg>
        <pc:picChg chg="add">
          <ac:chgData name="Рустамова Анель" userId="d10ae045a45625cd" providerId="Windows Live" clId="Web-{0B627229-396B-486C-9CF5-19CDC56D72E8}" dt="2022-12-14T04:52:56.893" v="173"/>
          <ac:picMkLst>
            <pc:docMk/>
            <pc:sldMk cId="3723575297" sldId="300"/>
            <ac:picMk id="2" creationId="{38209391-7F92-2682-94EB-0B513131DC81}"/>
          </ac:picMkLst>
        </pc:picChg>
        <pc:picChg chg="add">
          <ac:chgData name="Рустамова Анель" userId="d10ae045a45625cd" providerId="Windows Live" clId="Web-{0B627229-396B-486C-9CF5-19CDC56D72E8}" dt="2022-12-14T04:52:56.893" v="173"/>
          <ac:picMkLst>
            <pc:docMk/>
            <pc:sldMk cId="3723575297" sldId="300"/>
            <ac:picMk id="6" creationId="{DACD33D7-945D-79AC-B843-6E0559625A37}"/>
          </ac:picMkLst>
        </pc:picChg>
      </pc:sldChg>
      <pc:sldChg chg="addSp delSp modSp">
        <pc:chgData name="Рустамова Анель" userId="d10ae045a45625cd" providerId="Windows Live" clId="Web-{0B627229-396B-486C-9CF5-19CDC56D72E8}" dt="2022-12-14T04:54:12.098" v="208" actId="1076"/>
        <pc:sldMkLst>
          <pc:docMk/>
          <pc:sldMk cId="69368660" sldId="301"/>
        </pc:sldMkLst>
        <pc:spChg chg="del">
          <ac:chgData name="Рустамова Анель" userId="d10ae045a45625cd" providerId="Windows Live" clId="Web-{0B627229-396B-486C-9CF5-19CDC56D72E8}" dt="2022-12-14T04:53:46.957" v="195"/>
          <ac:spMkLst>
            <pc:docMk/>
            <pc:sldMk cId="69368660" sldId="30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B627229-396B-486C-9CF5-19CDC56D72E8}" dt="2022-12-14T04:54:00.723" v="204" actId="20577"/>
          <ac:spMkLst>
            <pc:docMk/>
            <pc:sldMk cId="69368660" sldId="301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0B627229-396B-486C-9CF5-19CDC56D72E8}" dt="2022-12-14T04:54:03.786" v="205" actId="1076"/>
          <ac:picMkLst>
            <pc:docMk/>
            <pc:sldMk cId="69368660" sldId="301"/>
            <ac:picMk id="2" creationId="{377DAFA8-BAFA-0B1E-1A9D-278CD72B648F}"/>
          </ac:picMkLst>
        </pc:picChg>
        <pc:picChg chg="add mod">
          <ac:chgData name="Рустамова Анель" userId="d10ae045a45625cd" providerId="Windows Live" clId="Web-{0B627229-396B-486C-9CF5-19CDC56D72E8}" dt="2022-12-14T04:54:12.098" v="208" actId="1076"/>
          <ac:picMkLst>
            <pc:docMk/>
            <pc:sldMk cId="69368660" sldId="301"/>
            <ac:picMk id="6" creationId="{9A0A58E2-B1DB-3E06-39B9-93D4F29A7573}"/>
          </ac:picMkLst>
        </pc:picChg>
        <pc:picChg chg="add mod">
          <ac:chgData name="Рустамова Анель" userId="d10ae045a45625cd" providerId="Windows Live" clId="Web-{0B627229-396B-486C-9CF5-19CDC56D72E8}" dt="2022-12-14T04:54:09.676" v="207" actId="1076"/>
          <ac:picMkLst>
            <pc:docMk/>
            <pc:sldMk cId="69368660" sldId="301"/>
            <ac:picMk id="7" creationId="{4E922F90-FD1C-5D74-52D9-FC74D47594B7}"/>
          </ac:picMkLst>
        </pc:picChg>
      </pc:sldChg>
      <pc:sldChg chg="addSp delSp modSp">
        <pc:chgData name="Рустамова Анель" userId="d10ae045a45625cd" providerId="Windows Live" clId="Web-{0B627229-396B-486C-9CF5-19CDC56D72E8}" dt="2022-12-14T04:54:37.429" v="213"/>
        <pc:sldMkLst>
          <pc:docMk/>
          <pc:sldMk cId="907782502" sldId="302"/>
        </pc:sldMkLst>
        <pc:spChg chg="del">
          <ac:chgData name="Рустамова Анель" userId="d10ae045a45625cd" providerId="Windows Live" clId="Web-{0B627229-396B-486C-9CF5-19CDC56D72E8}" dt="2022-12-14T04:54:31.117" v="209"/>
          <ac:spMkLst>
            <pc:docMk/>
            <pc:sldMk cId="907782502" sldId="302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0B627229-396B-486C-9CF5-19CDC56D72E8}" dt="2022-12-14T04:54:32.414" v="210"/>
          <ac:spMkLst>
            <pc:docMk/>
            <pc:sldMk cId="907782502" sldId="302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0B627229-396B-486C-9CF5-19CDC56D72E8}" dt="2022-12-14T04:54:34.617" v="211"/>
          <ac:spMkLst>
            <pc:docMk/>
            <pc:sldMk cId="907782502" sldId="302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0B627229-396B-486C-9CF5-19CDC56D72E8}" dt="2022-12-14T04:54:36.023" v="212"/>
          <ac:spMkLst>
            <pc:docMk/>
            <pc:sldMk cId="907782502" sldId="302"/>
            <ac:spMk id="6" creationId="{D62E0CC6-EB2E-DBCB-2E98-D6FFCE860B12}"/>
          </ac:spMkLst>
        </pc:spChg>
        <pc:spChg chg="add">
          <ac:chgData name="Рустамова Анель" userId="d10ae045a45625cd" providerId="Windows Live" clId="Web-{0B627229-396B-486C-9CF5-19CDC56D72E8}" dt="2022-12-14T04:54:37.429" v="213"/>
          <ac:spMkLst>
            <pc:docMk/>
            <pc:sldMk cId="907782502" sldId="302"/>
            <ac:spMk id="7" creationId="{3A09EFA0-1D70-2D27-DBC4-E96F6B2A7825}"/>
          </ac:spMkLst>
        </pc:spChg>
        <pc:spChg chg="add">
          <ac:chgData name="Рустамова Анель" userId="d10ae045a45625cd" providerId="Windows Live" clId="Web-{0B627229-396B-486C-9CF5-19CDC56D72E8}" dt="2022-12-14T04:54:37.429" v="213"/>
          <ac:spMkLst>
            <pc:docMk/>
            <pc:sldMk cId="907782502" sldId="302"/>
            <ac:spMk id="8" creationId="{7AE5CBC7-A717-50A4-E27E-2D927C792F68}"/>
          </ac:spMkLst>
        </pc:spChg>
        <pc:spChg chg="add">
          <ac:chgData name="Рустамова Анель" userId="d10ae045a45625cd" providerId="Windows Live" clId="Web-{0B627229-396B-486C-9CF5-19CDC56D72E8}" dt="2022-12-14T04:54:37.429" v="213"/>
          <ac:spMkLst>
            <pc:docMk/>
            <pc:sldMk cId="907782502" sldId="302"/>
            <ac:spMk id="9" creationId="{33B7198E-F9E3-8622-5091-416DEE2AF210}"/>
          </ac:spMkLst>
        </pc:spChg>
        <pc:spChg chg="add">
          <ac:chgData name="Рустамова Анель" userId="d10ae045a45625cd" providerId="Windows Live" clId="Web-{0B627229-396B-486C-9CF5-19CDC56D72E8}" dt="2022-12-14T04:54:37.429" v="213"/>
          <ac:spMkLst>
            <pc:docMk/>
            <pc:sldMk cId="907782502" sldId="302"/>
            <ac:spMk id="10" creationId="{5B62376C-0F0E-A7C8-D809-92B358EF7349}"/>
          </ac:spMkLst>
        </pc:spChg>
        <pc:spChg chg="add">
          <ac:chgData name="Рустамова Анель" userId="d10ae045a45625cd" providerId="Windows Live" clId="Web-{0B627229-396B-486C-9CF5-19CDC56D72E8}" dt="2022-12-14T04:54:37.429" v="213"/>
          <ac:spMkLst>
            <pc:docMk/>
            <pc:sldMk cId="907782502" sldId="302"/>
            <ac:spMk id="11" creationId="{A8462FE4-189A-75AE-D7A4-0FE4DB1F8A93}"/>
          </ac:spMkLst>
        </pc:spChg>
        <pc:spChg chg="add">
          <ac:chgData name="Рустамова Анель" userId="d10ae045a45625cd" providerId="Windows Live" clId="Web-{0B627229-396B-486C-9CF5-19CDC56D72E8}" dt="2022-12-14T04:54:37.429" v="213"/>
          <ac:spMkLst>
            <pc:docMk/>
            <pc:sldMk cId="907782502" sldId="302"/>
            <ac:spMk id="12" creationId="{D92FE9AF-9B1D-BF6C-EA31-BF2805D0DE94}"/>
          </ac:spMkLst>
        </pc:spChg>
        <pc:spChg chg="add">
          <ac:chgData name="Рустамова Анель" userId="d10ae045a45625cd" providerId="Windows Live" clId="Web-{0B627229-396B-486C-9CF5-19CDC56D72E8}" dt="2022-12-14T04:54:37.429" v="213"/>
          <ac:spMkLst>
            <pc:docMk/>
            <pc:sldMk cId="907782502" sldId="302"/>
            <ac:spMk id="13" creationId="{2790E684-AEEB-D088-3B5B-5DB35C568A7F}"/>
          </ac:spMkLst>
        </pc:spChg>
        <pc:spChg chg="add">
          <ac:chgData name="Рустамова Анель" userId="d10ae045a45625cd" providerId="Windows Live" clId="Web-{0B627229-396B-486C-9CF5-19CDC56D72E8}" dt="2022-12-14T04:54:37.429" v="213"/>
          <ac:spMkLst>
            <pc:docMk/>
            <pc:sldMk cId="907782502" sldId="302"/>
            <ac:spMk id="14" creationId="{4D391B22-37E4-CA13-185D-894252B9AA2F}"/>
          </ac:spMkLst>
        </pc:spChg>
      </pc:sldChg>
      <pc:sldChg chg="addSp delSp">
        <pc:chgData name="Рустамова Анель" userId="d10ae045a45625cd" providerId="Windows Live" clId="Web-{0B627229-396B-486C-9CF5-19CDC56D72E8}" dt="2022-12-14T04:54:53.633" v="216"/>
        <pc:sldMkLst>
          <pc:docMk/>
          <pc:sldMk cId="762729868" sldId="303"/>
        </pc:sldMkLst>
        <pc:spChg chg="del">
          <ac:chgData name="Рустамова Анель" userId="d10ae045a45625cd" providerId="Windows Live" clId="Web-{0B627229-396B-486C-9CF5-19CDC56D72E8}" dt="2022-12-14T04:54:51.430" v="214"/>
          <ac:spMkLst>
            <pc:docMk/>
            <pc:sldMk cId="762729868" sldId="303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0B627229-396B-486C-9CF5-19CDC56D72E8}" dt="2022-12-14T04:54:52.227" v="215"/>
          <ac:spMkLst>
            <pc:docMk/>
            <pc:sldMk cId="762729868" sldId="303"/>
            <ac:spMk id="4" creationId="{00000000-0000-0000-0000-000000000000}"/>
          </ac:spMkLst>
        </pc:spChg>
        <pc:spChg chg="add">
          <ac:chgData name="Рустамова Анель" userId="d10ae045a45625cd" providerId="Windows Live" clId="Web-{0B627229-396B-486C-9CF5-19CDC56D72E8}" dt="2022-12-14T04:54:53.633" v="216"/>
          <ac:spMkLst>
            <pc:docMk/>
            <pc:sldMk cId="762729868" sldId="303"/>
            <ac:spMk id="6" creationId="{330AF216-E8A1-5BB7-BA86-0EBCAB04CAB7}"/>
          </ac:spMkLst>
        </pc:spChg>
        <pc:picChg chg="add">
          <ac:chgData name="Рустамова Анель" userId="d10ae045a45625cd" providerId="Windows Live" clId="Web-{0B627229-396B-486C-9CF5-19CDC56D72E8}" dt="2022-12-14T04:54:53.633" v="216"/>
          <ac:picMkLst>
            <pc:docMk/>
            <pc:sldMk cId="762729868" sldId="303"/>
            <ac:picMk id="2" creationId="{47CB9998-15ED-5182-545B-5BFD703FCFFC}"/>
          </ac:picMkLst>
        </pc:picChg>
        <pc:picChg chg="add">
          <ac:chgData name="Рустамова Анель" userId="d10ae045a45625cd" providerId="Windows Live" clId="Web-{0B627229-396B-486C-9CF5-19CDC56D72E8}" dt="2022-12-14T04:54:53.633" v="216"/>
          <ac:picMkLst>
            <pc:docMk/>
            <pc:sldMk cId="762729868" sldId="303"/>
            <ac:picMk id="7" creationId="{CFB16893-455E-153F-46D4-092687B9CC68}"/>
          </ac:picMkLst>
        </pc:picChg>
      </pc:sldChg>
      <pc:sldChg chg="addSp delSp modSp add replId">
        <pc:chgData name="Рустамова Анель" userId="d10ae045a45625cd" providerId="Windows Live" clId="Web-{0B627229-396B-486C-9CF5-19CDC56D72E8}" dt="2022-12-14T04:55:49.634" v="235"/>
        <pc:sldMkLst>
          <pc:docMk/>
          <pc:sldMk cId="2824315104" sldId="304"/>
        </pc:sldMkLst>
        <pc:spChg chg="add mod">
          <ac:chgData name="Рустамова Анель" userId="d10ae045a45625cd" providerId="Windows Live" clId="Web-{0B627229-396B-486C-9CF5-19CDC56D72E8}" dt="2022-12-14T04:55:48.509" v="234" actId="1076"/>
          <ac:spMkLst>
            <pc:docMk/>
            <pc:sldMk cId="2824315104" sldId="304"/>
            <ac:spMk id="2" creationId="{C84CC3DC-D36B-5F3B-3F79-1535581816DF}"/>
          </ac:spMkLst>
        </pc:spChg>
        <pc:spChg chg="del">
          <ac:chgData name="Рустамова Анель" userId="d10ae045a45625cd" providerId="Windows Live" clId="Web-{0B627229-396B-486C-9CF5-19CDC56D72E8}" dt="2022-12-14T04:55:49.634" v="235"/>
          <ac:spMkLst>
            <pc:docMk/>
            <pc:sldMk cId="2824315104" sldId="30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B627229-396B-486C-9CF5-19CDC56D72E8}" dt="2022-12-14T04:55:40.681" v="232" actId="20577"/>
          <ac:spMkLst>
            <pc:docMk/>
            <pc:sldMk cId="2824315104" sldId="304"/>
            <ac:spMk id="4" creationId="{00000000-0000-0000-0000-000000000000}"/>
          </ac:spMkLst>
        </pc:spChg>
      </pc:sldChg>
      <pc:sldChg chg="addSp delSp modSp add ord replId">
        <pc:chgData name="Рустамова Анель" userId="d10ae045a45625cd" providerId="Windows Live" clId="Web-{0B627229-396B-486C-9CF5-19CDC56D72E8}" dt="2022-12-14T04:56:54.589" v="247"/>
        <pc:sldMkLst>
          <pc:docMk/>
          <pc:sldMk cId="3952450439" sldId="305"/>
        </pc:sldMkLst>
        <pc:spChg chg="add">
          <ac:chgData name="Рустамова Анель" userId="d10ae045a45625cd" providerId="Windows Live" clId="Web-{0B627229-396B-486C-9CF5-19CDC56D72E8}" dt="2022-12-14T04:56:54.589" v="247"/>
          <ac:spMkLst>
            <pc:docMk/>
            <pc:sldMk cId="3952450439" sldId="305"/>
            <ac:spMk id="2" creationId="{768A8F71-D4DC-E632-092E-9B08A6F57949}"/>
          </ac:spMkLst>
        </pc:spChg>
        <pc:spChg chg="del">
          <ac:chgData name="Рустамова Анель" userId="d10ae045a45625cd" providerId="Windows Live" clId="Web-{0B627229-396B-486C-9CF5-19CDC56D72E8}" dt="2022-12-14T04:56:53.276" v="246"/>
          <ac:spMkLst>
            <pc:docMk/>
            <pc:sldMk cId="3952450439" sldId="30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B627229-396B-486C-9CF5-19CDC56D72E8}" dt="2022-12-14T04:56:47.292" v="245" actId="20577"/>
          <ac:spMkLst>
            <pc:docMk/>
            <pc:sldMk cId="3952450439" sldId="305"/>
            <ac:spMk id="4" creationId="{00000000-0000-0000-0000-000000000000}"/>
          </ac:spMkLst>
        </pc:spChg>
        <pc:picChg chg="add">
          <ac:chgData name="Рустамова Анель" userId="d10ae045a45625cd" providerId="Windows Live" clId="Web-{0B627229-396B-486C-9CF5-19CDC56D72E8}" dt="2022-12-14T04:56:54.589" v="247"/>
          <ac:picMkLst>
            <pc:docMk/>
            <pc:sldMk cId="3952450439" sldId="305"/>
            <ac:picMk id="6" creationId="{6D67B1BB-BC46-01E2-4816-CD2EC3F0543F}"/>
          </ac:picMkLst>
        </pc:picChg>
      </pc:sldChg>
      <pc:sldChg chg="addSp delSp modSp add del replId">
        <pc:chgData name="Рустамова Анель" userId="d10ae045a45625cd" providerId="Windows Live" clId="Web-{0B627229-396B-486C-9CF5-19CDC56D72E8}" dt="2022-12-14T04:55:20.696" v="223"/>
        <pc:sldMkLst>
          <pc:docMk/>
          <pc:sldMk cId="1588108533" sldId="306"/>
        </pc:sldMkLst>
        <pc:spChg chg="del">
          <ac:chgData name="Рустамова Анель" userId="d10ae045a45625cd" providerId="Windows Live" clId="Web-{0B627229-396B-486C-9CF5-19CDC56D72E8}" dt="2022-12-14T04:55:08.633" v="217"/>
          <ac:spMkLst>
            <pc:docMk/>
            <pc:sldMk cId="1588108533" sldId="306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0B627229-396B-486C-9CF5-19CDC56D72E8}" dt="2022-12-14T04:55:10.649" v="219"/>
          <ac:spMkLst>
            <pc:docMk/>
            <pc:sldMk cId="1588108533" sldId="306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0B627229-396B-486C-9CF5-19CDC56D72E8}" dt="2022-12-14T04:55:09.618" v="218"/>
          <ac:spMkLst>
            <pc:docMk/>
            <pc:sldMk cId="1588108533" sldId="306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0B627229-396B-486C-9CF5-19CDC56D72E8}" dt="2022-12-14T04:55:11.540" v="220"/>
          <ac:spMkLst>
            <pc:docMk/>
            <pc:sldMk cId="1588108533" sldId="306"/>
            <ac:spMk id="6" creationId="{11E9E07B-01E1-0145-675A-ACA3C2EB0C72}"/>
          </ac:spMkLst>
        </pc:spChg>
        <pc:spChg chg="add del">
          <ac:chgData name="Рустамова Анель" userId="d10ae045a45625cd" providerId="Windows Live" clId="Web-{0B627229-396B-486C-9CF5-19CDC56D72E8}" dt="2022-12-14T04:55:15.633" v="222"/>
          <ac:spMkLst>
            <pc:docMk/>
            <pc:sldMk cId="1588108533" sldId="306"/>
            <ac:spMk id="8" creationId="{330AF216-E8A1-5BB7-BA86-0EBCAB04CAB7}"/>
          </ac:spMkLst>
        </pc:spChg>
        <pc:picChg chg="add del">
          <ac:chgData name="Рустамова Анель" userId="d10ae045a45625cd" providerId="Windows Live" clId="Web-{0B627229-396B-486C-9CF5-19CDC56D72E8}" dt="2022-12-14T04:55:15.633" v="222"/>
          <ac:picMkLst>
            <pc:docMk/>
            <pc:sldMk cId="1588108533" sldId="306"/>
            <ac:picMk id="7" creationId="{47CB9998-15ED-5182-545B-5BFD703FCFFC}"/>
          </ac:picMkLst>
        </pc:picChg>
        <pc:picChg chg="add del">
          <ac:chgData name="Рустамова Анель" userId="d10ae045a45625cd" providerId="Windows Live" clId="Web-{0B627229-396B-486C-9CF5-19CDC56D72E8}" dt="2022-12-14T04:55:15.633" v="222"/>
          <ac:picMkLst>
            <pc:docMk/>
            <pc:sldMk cId="1588108533" sldId="306"/>
            <ac:picMk id="9" creationId="{CFB16893-455E-153F-46D4-092687B9CC68}"/>
          </ac:picMkLst>
        </pc:picChg>
      </pc:sldChg>
      <pc:sldChg chg="addSp delSp modSp add replId">
        <pc:chgData name="Рустамова Анель" userId="d10ae045a45625cd" providerId="Windows Live" clId="Web-{0B627229-396B-486C-9CF5-19CDC56D72E8}" dt="2022-12-14T05:03:04.221" v="280" actId="1076"/>
        <pc:sldMkLst>
          <pc:docMk/>
          <pc:sldMk cId="945880486" sldId="307"/>
        </pc:sldMkLst>
        <pc:spChg chg="add del">
          <ac:chgData name="Рустамова Анель" userId="d10ae045a45625cd" providerId="Windows Live" clId="Web-{0B627229-396B-486C-9CF5-19CDC56D72E8}" dt="2022-12-14T04:58:32.262" v="267"/>
          <ac:spMkLst>
            <pc:docMk/>
            <pc:sldMk cId="945880486" sldId="307"/>
            <ac:spMk id="2" creationId="{86D29CF3-206D-B721-3F13-928238080461}"/>
          </ac:spMkLst>
        </pc:spChg>
        <pc:spChg chg="mod">
          <ac:chgData name="Рустамова Анель" userId="d10ae045a45625cd" providerId="Windows Live" clId="Web-{0B627229-396B-486C-9CF5-19CDC56D72E8}" dt="2022-12-14T04:58:20.918" v="265" actId="20577"/>
          <ac:spMkLst>
            <pc:docMk/>
            <pc:sldMk cId="945880486" sldId="30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B627229-396B-486C-9CF5-19CDC56D72E8}" dt="2022-12-14T04:57:38.293" v="256" actId="20577"/>
          <ac:spMkLst>
            <pc:docMk/>
            <pc:sldMk cId="945880486" sldId="307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B627229-396B-486C-9CF5-19CDC56D72E8}" dt="2022-12-14T04:58:05.137" v="261" actId="20577"/>
          <ac:spMkLst>
            <pc:docMk/>
            <pc:sldMk cId="945880486" sldId="307"/>
            <ac:spMk id="5" creationId="{00000000-0000-0000-0000-000000000000}"/>
          </ac:spMkLst>
        </pc:spChg>
        <pc:picChg chg="add del">
          <ac:chgData name="Рустамова Анель" userId="d10ae045a45625cd" providerId="Windows Live" clId="Web-{0B627229-396B-486C-9CF5-19CDC56D72E8}" dt="2022-12-14T04:58:33.122" v="268"/>
          <ac:picMkLst>
            <pc:docMk/>
            <pc:sldMk cId="945880486" sldId="307"/>
            <ac:picMk id="6" creationId="{37FA4D90-D9D8-DF05-04BD-A2B91B16BF64}"/>
          </ac:picMkLst>
        </pc:picChg>
        <pc:picChg chg="add mod">
          <ac:chgData name="Рустамова Анель" userId="d10ae045a45625cd" providerId="Windows Live" clId="Web-{0B627229-396B-486C-9CF5-19CDC56D72E8}" dt="2022-12-14T05:03:04.221" v="280" actId="1076"/>
          <ac:picMkLst>
            <pc:docMk/>
            <pc:sldMk cId="945880486" sldId="307"/>
            <ac:picMk id="7" creationId="{434A4C06-3747-B392-D54C-B70F4B0B57A8}"/>
          </ac:picMkLst>
        </pc:picChg>
        <pc:picChg chg="add mod">
          <ac:chgData name="Рустамова Анель" userId="d10ae045a45625cd" providerId="Windows Live" clId="Web-{0B627229-396B-486C-9CF5-19CDC56D72E8}" dt="2022-12-14T05:02:56.237" v="275" actId="1076"/>
          <ac:picMkLst>
            <pc:docMk/>
            <pc:sldMk cId="945880486" sldId="307"/>
            <ac:picMk id="8" creationId="{E8DEBFB6-9888-5CF7-B5B4-1E4F819B09B7}"/>
          </ac:picMkLst>
        </pc:picChg>
        <pc:picChg chg="add mod">
          <ac:chgData name="Рустамова Анель" userId="d10ae045a45625cd" providerId="Windows Live" clId="Web-{0B627229-396B-486C-9CF5-19CDC56D72E8}" dt="2022-12-14T05:03:01.002" v="278" actId="1076"/>
          <ac:picMkLst>
            <pc:docMk/>
            <pc:sldMk cId="945880486" sldId="307"/>
            <ac:picMk id="9" creationId="{1373CDB1-93F0-5B74-5980-618391231584}"/>
          </ac:picMkLst>
        </pc:picChg>
      </pc:sldChg>
      <pc:sldChg chg="addSp delSp add replId">
        <pc:chgData name="Рустамова Анель" userId="d10ae045a45625cd" providerId="Windows Live" clId="Web-{0B627229-396B-486C-9CF5-19CDC56D72E8}" dt="2022-12-14T04:56:34.494" v="243"/>
        <pc:sldMkLst>
          <pc:docMk/>
          <pc:sldMk cId="186363711" sldId="308"/>
        </pc:sldMkLst>
        <pc:spChg chg="add">
          <ac:chgData name="Рустамова Анель" userId="d10ae045a45625cd" providerId="Windows Live" clId="Web-{0B627229-396B-486C-9CF5-19CDC56D72E8}" dt="2022-12-14T04:56:34.494" v="243"/>
          <ac:spMkLst>
            <pc:docMk/>
            <pc:sldMk cId="186363711" sldId="308"/>
            <ac:spMk id="2" creationId="{D05BDDF5-DFFA-5C18-A3B9-A1DD6B38993C}"/>
          </ac:spMkLst>
        </pc:spChg>
        <pc:spChg chg="del">
          <ac:chgData name="Рустамова Анель" userId="d10ae045a45625cd" providerId="Windows Live" clId="Web-{0B627229-396B-486C-9CF5-19CDC56D72E8}" dt="2022-12-14T04:56:31.901" v="241"/>
          <ac:spMkLst>
            <pc:docMk/>
            <pc:sldMk cId="186363711" sldId="308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0B627229-396B-486C-9CF5-19CDC56D72E8}" dt="2022-12-14T04:56:32.651" v="242"/>
          <ac:spMkLst>
            <pc:docMk/>
            <pc:sldMk cId="186363711" sldId="308"/>
            <ac:spMk id="4" creationId="{00000000-0000-0000-0000-000000000000}"/>
          </ac:spMkLst>
        </pc:spChg>
        <pc:spChg chg="add">
          <ac:chgData name="Рустамова Анель" userId="d10ae045a45625cd" providerId="Windows Live" clId="Web-{0B627229-396B-486C-9CF5-19CDC56D72E8}" dt="2022-12-14T04:56:34.494" v="243"/>
          <ac:spMkLst>
            <pc:docMk/>
            <pc:sldMk cId="186363711" sldId="308"/>
            <ac:spMk id="6" creationId="{D8D43C24-8540-98ED-6308-32D4ACAA4702}"/>
          </ac:spMkLst>
        </pc:spChg>
        <pc:picChg chg="add">
          <ac:chgData name="Рустамова Анель" userId="d10ae045a45625cd" providerId="Windows Live" clId="Web-{0B627229-396B-486C-9CF5-19CDC56D72E8}" dt="2022-12-14T04:56:34.494" v="243"/>
          <ac:picMkLst>
            <pc:docMk/>
            <pc:sldMk cId="186363711" sldId="308"/>
            <ac:picMk id="7" creationId="{A10B97BD-1FED-3ACB-EE93-284AB3B46927}"/>
          </ac:picMkLst>
        </pc:picChg>
        <pc:picChg chg="add">
          <ac:chgData name="Рустамова Анель" userId="d10ae045a45625cd" providerId="Windows Live" clId="Web-{0B627229-396B-486C-9CF5-19CDC56D72E8}" dt="2022-12-14T04:56:34.494" v="243"/>
          <ac:picMkLst>
            <pc:docMk/>
            <pc:sldMk cId="186363711" sldId="308"/>
            <ac:picMk id="8" creationId="{A483D4A7-D530-B9F3-1ACB-770A92F487A5}"/>
          </ac:picMkLst>
        </pc:picChg>
        <pc:picChg chg="add">
          <ac:chgData name="Рустамова Анель" userId="d10ae045a45625cd" providerId="Windows Live" clId="Web-{0B627229-396B-486C-9CF5-19CDC56D72E8}" dt="2022-12-14T04:56:34.494" v="243"/>
          <ac:picMkLst>
            <pc:docMk/>
            <pc:sldMk cId="186363711" sldId="308"/>
            <ac:picMk id="9" creationId="{ECE348B7-A92D-19FC-3BCA-788E7A6A024E}"/>
          </ac:picMkLst>
        </pc:picChg>
      </pc:sldChg>
      <pc:sldChg chg="addSp delSp modSp add replId">
        <pc:chgData name="Рустамова Анель" userId="d10ae045a45625cd" providerId="Windows Live" clId="Web-{0B627229-396B-486C-9CF5-19CDC56D72E8}" dt="2022-12-14T04:56:21.025" v="240"/>
        <pc:sldMkLst>
          <pc:docMk/>
          <pc:sldMk cId="3278269548" sldId="309"/>
        </pc:sldMkLst>
        <pc:spChg chg="add">
          <ac:chgData name="Рустамова Анель" userId="d10ae045a45625cd" providerId="Windows Live" clId="Web-{0B627229-396B-486C-9CF5-19CDC56D72E8}" dt="2022-12-14T04:56:05.416" v="238"/>
          <ac:spMkLst>
            <pc:docMk/>
            <pc:sldMk cId="3278269548" sldId="309"/>
            <ac:spMk id="2" creationId="{7C760E74-C53A-F822-797E-61D1698E8976}"/>
          </ac:spMkLst>
        </pc:spChg>
        <pc:spChg chg="del">
          <ac:chgData name="Рустамова Анель" userId="d10ae045a45625cd" providerId="Windows Live" clId="Web-{0B627229-396B-486C-9CF5-19CDC56D72E8}" dt="2022-12-14T04:56:03.431" v="236"/>
          <ac:spMkLst>
            <pc:docMk/>
            <pc:sldMk cId="3278269548" sldId="309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0B627229-396B-486C-9CF5-19CDC56D72E8}" dt="2022-12-14T04:56:04.306" v="237"/>
          <ac:spMkLst>
            <pc:docMk/>
            <pc:sldMk cId="3278269548" sldId="309"/>
            <ac:spMk id="4" creationId="{00000000-0000-0000-0000-000000000000}"/>
          </ac:spMkLst>
        </pc:spChg>
        <pc:spChg chg="add">
          <ac:chgData name="Рустамова Анель" userId="d10ae045a45625cd" providerId="Windows Live" clId="Web-{0B627229-396B-486C-9CF5-19CDC56D72E8}" dt="2022-12-14T04:56:05.416" v="238"/>
          <ac:spMkLst>
            <pc:docMk/>
            <pc:sldMk cId="3278269548" sldId="309"/>
            <ac:spMk id="6" creationId="{DFD84BD3-6040-4EEE-1F63-E24B06B0BE6C}"/>
          </ac:spMkLst>
        </pc:spChg>
        <pc:picChg chg="add mod modCrop">
          <ac:chgData name="Рустамова Анель" userId="d10ae045a45625cd" providerId="Windows Live" clId="Web-{0B627229-396B-486C-9CF5-19CDC56D72E8}" dt="2022-12-14T04:56:21.025" v="240"/>
          <ac:picMkLst>
            <pc:docMk/>
            <pc:sldMk cId="3278269548" sldId="309"/>
            <ac:picMk id="7" creationId="{BE9B6126-5051-3EB8-0122-0416E9735025}"/>
          </ac:picMkLst>
        </pc:picChg>
        <pc:picChg chg="add">
          <ac:chgData name="Рустамова Анель" userId="d10ae045a45625cd" providerId="Windows Live" clId="Web-{0B627229-396B-486C-9CF5-19CDC56D72E8}" dt="2022-12-14T04:56:05.416" v="238"/>
          <ac:picMkLst>
            <pc:docMk/>
            <pc:sldMk cId="3278269548" sldId="309"/>
            <ac:picMk id="8" creationId="{596A56F1-567A-1EDB-A00F-EDBFB9D69BFF}"/>
          </ac:picMkLst>
        </pc:picChg>
        <pc:picChg chg="add">
          <ac:chgData name="Рустамова Анель" userId="d10ae045a45625cd" providerId="Windows Live" clId="Web-{0B627229-396B-486C-9CF5-19CDC56D72E8}" dt="2022-12-14T04:56:05.416" v="238"/>
          <ac:picMkLst>
            <pc:docMk/>
            <pc:sldMk cId="3278269548" sldId="309"/>
            <ac:picMk id="9" creationId="{E66388F4-F2A6-1BF4-98AE-887FA954AA6D}"/>
          </ac:picMkLst>
        </pc:picChg>
      </pc:sldChg>
      <pc:sldChg chg="add del replId">
        <pc:chgData name="Рустамова Анель" userId="d10ae045a45625cd" providerId="Windows Live" clId="Web-{0B627229-396B-486C-9CF5-19CDC56D72E8}" dt="2022-12-14T05:18:23.510" v="480"/>
        <pc:sldMkLst>
          <pc:docMk/>
          <pc:sldMk cId="3184446696" sldId="310"/>
        </pc:sldMkLst>
      </pc:sldChg>
      <pc:sldChg chg="addSp delSp modSp add replId">
        <pc:chgData name="Рустамова Анель" userId="d10ae045a45625cd" providerId="Windows Live" clId="Web-{0B627229-396B-486C-9CF5-19CDC56D72E8}" dt="2022-12-14T05:18:13.088" v="470" actId="20577"/>
        <pc:sldMkLst>
          <pc:docMk/>
          <pc:sldMk cId="1879190427" sldId="311"/>
        </pc:sldMkLst>
        <pc:spChg chg="del">
          <ac:chgData name="Рустамова Анель" userId="d10ae045a45625cd" providerId="Windows Live" clId="Web-{0B627229-396B-486C-9CF5-19CDC56D72E8}" dt="2022-12-14T05:18:08.072" v="463"/>
          <ac:spMkLst>
            <pc:docMk/>
            <pc:sldMk cId="1879190427" sldId="31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B627229-396B-486C-9CF5-19CDC56D72E8}" dt="2022-12-14T05:18:13.088" v="470" actId="20577"/>
          <ac:spMkLst>
            <pc:docMk/>
            <pc:sldMk cId="1879190427" sldId="311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0B627229-396B-486C-9CF5-19CDC56D72E8}" dt="2022-12-14T05:18:08.978" v="464"/>
          <ac:spMkLst>
            <pc:docMk/>
            <pc:sldMk cId="1879190427" sldId="311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0B627229-396B-486C-9CF5-19CDC56D72E8}" dt="2022-12-14T05:18:09.728" v="465"/>
          <ac:spMkLst>
            <pc:docMk/>
            <pc:sldMk cId="1879190427" sldId="311"/>
            <ac:spMk id="6" creationId="{1E35AD38-F5B9-BB16-5D41-247FEEA9844B}"/>
          </ac:spMkLst>
        </pc:spChg>
      </pc:sldChg>
      <pc:sldChg chg="addSp delSp modSp add replId">
        <pc:chgData name="Рустамова Анель" userId="d10ae045a45625cd" providerId="Windows Live" clId="Web-{0B627229-396B-486C-9CF5-19CDC56D72E8}" dt="2022-12-14T05:05:35.506" v="339" actId="1076"/>
        <pc:sldMkLst>
          <pc:docMk/>
          <pc:sldMk cId="784446542" sldId="312"/>
        </pc:sldMkLst>
        <pc:spChg chg="del">
          <ac:chgData name="Рустамова Анель" userId="d10ae045a45625cd" providerId="Windows Live" clId="Web-{0B627229-396B-486C-9CF5-19CDC56D72E8}" dt="2022-12-14T05:03:19.362" v="281"/>
          <ac:spMkLst>
            <pc:docMk/>
            <pc:sldMk cId="784446542" sldId="312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0B627229-396B-486C-9CF5-19CDC56D72E8}" dt="2022-12-14T05:03:21.706" v="283"/>
          <ac:spMkLst>
            <pc:docMk/>
            <pc:sldMk cId="784446542" sldId="312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0B627229-396B-486C-9CF5-19CDC56D72E8}" dt="2022-12-14T05:03:20.597" v="282"/>
          <ac:spMkLst>
            <pc:docMk/>
            <pc:sldMk cId="784446542" sldId="312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0B627229-396B-486C-9CF5-19CDC56D72E8}" dt="2022-12-14T05:03:22.581" v="284"/>
          <ac:spMkLst>
            <pc:docMk/>
            <pc:sldMk cId="784446542" sldId="312"/>
            <ac:spMk id="6" creationId="{7C86427E-894F-6ACE-FE20-2B1CAA59319C}"/>
          </ac:spMkLst>
        </pc:spChg>
        <pc:spChg chg="add mod">
          <ac:chgData name="Рустамова Анель" userId="d10ae045a45625cd" providerId="Windows Live" clId="Web-{0B627229-396B-486C-9CF5-19CDC56D72E8}" dt="2022-12-14T05:03:32.550" v="290" actId="1076"/>
          <ac:spMkLst>
            <pc:docMk/>
            <pc:sldMk cId="784446542" sldId="312"/>
            <ac:spMk id="7" creationId="{43915912-0879-3542-277C-9BBFD23881B5}"/>
          </ac:spMkLst>
        </pc:spChg>
        <pc:spChg chg="add mod">
          <ac:chgData name="Рустамова Анель" userId="d10ae045a45625cd" providerId="Windows Live" clId="Web-{0B627229-396B-486C-9CF5-19CDC56D72E8}" dt="2022-12-14T05:05:35.506" v="339" actId="1076"/>
          <ac:spMkLst>
            <pc:docMk/>
            <pc:sldMk cId="784446542" sldId="312"/>
            <ac:spMk id="9" creationId="{1251D65E-F608-A097-0D98-F3D88FA8A0AD}"/>
          </ac:spMkLst>
        </pc:spChg>
        <pc:spChg chg="add mod">
          <ac:chgData name="Рустамова Анель" userId="d10ae045a45625cd" providerId="Windows Live" clId="Web-{0B627229-396B-486C-9CF5-19CDC56D72E8}" dt="2022-12-14T05:04:57.864" v="324" actId="14100"/>
          <ac:spMkLst>
            <pc:docMk/>
            <pc:sldMk cId="784446542" sldId="312"/>
            <ac:spMk id="11" creationId="{FFB3F8D9-9FCA-B636-3027-15C8CF88B841}"/>
          </ac:spMkLst>
        </pc:spChg>
        <pc:picChg chg="add mod">
          <ac:chgData name="Рустамова Анель" userId="d10ae045a45625cd" providerId="Windows Live" clId="Web-{0B627229-396B-486C-9CF5-19CDC56D72E8}" dt="2022-12-14T05:03:34.394" v="291" actId="1076"/>
          <ac:picMkLst>
            <pc:docMk/>
            <pc:sldMk cId="784446542" sldId="312"/>
            <ac:picMk id="8" creationId="{CDE97771-3D42-ABBF-7F82-85F95D767D73}"/>
          </ac:picMkLst>
        </pc:picChg>
        <pc:picChg chg="add mod">
          <ac:chgData name="Рустамова Анель" userId="d10ae045a45625cd" providerId="Windows Live" clId="Web-{0B627229-396B-486C-9CF5-19CDC56D72E8}" dt="2022-12-14T05:04:07.269" v="303" actId="1076"/>
          <ac:picMkLst>
            <pc:docMk/>
            <pc:sldMk cId="784446542" sldId="312"/>
            <ac:picMk id="10" creationId="{F3D38514-408A-23FC-2FFD-3A95D9F04CD7}"/>
          </ac:picMkLst>
        </pc:picChg>
        <pc:picChg chg="add mod">
          <ac:chgData name="Рустамова Анель" userId="d10ae045a45625cd" providerId="Windows Live" clId="Web-{0B627229-396B-486C-9CF5-19CDC56D72E8}" dt="2022-12-14T05:04:36.833" v="316" actId="1076"/>
          <ac:picMkLst>
            <pc:docMk/>
            <pc:sldMk cId="784446542" sldId="312"/>
            <ac:picMk id="12" creationId="{8ABE76ED-C280-7C83-D11D-21C1597726C2}"/>
          </ac:picMkLst>
        </pc:picChg>
      </pc:sldChg>
      <pc:sldChg chg="add del replId">
        <pc:chgData name="Рустамова Анель" userId="d10ae045a45625cd" providerId="Windows Live" clId="Web-{0B627229-396B-486C-9CF5-19CDC56D72E8}" dt="2022-12-14T05:18:23.510" v="477"/>
        <pc:sldMkLst>
          <pc:docMk/>
          <pc:sldMk cId="3274254354" sldId="313"/>
        </pc:sldMkLst>
      </pc:sldChg>
      <pc:sldChg chg="add del replId">
        <pc:chgData name="Рустамова Анель" userId="d10ae045a45625cd" providerId="Windows Live" clId="Web-{0B627229-396B-486C-9CF5-19CDC56D72E8}" dt="2022-12-14T05:18:23.510" v="478"/>
        <pc:sldMkLst>
          <pc:docMk/>
          <pc:sldMk cId="3255906185" sldId="314"/>
        </pc:sldMkLst>
      </pc:sldChg>
      <pc:sldChg chg="add del replId">
        <pc:chgData name="Рустамова Анель" userId="d10ae045a45625cd" providerId="Windows Live" clId="Web-{0B627229-396B-486C-9CF5-19CDC56D72E8}" dt="2022-12-14T05:18:23.510" v="479"/>
        <pc:sldMkLst>
          <pc:docMk/>
          <pc:sldMk cId="244503816" sldId="315"/>
        </pc:sldMkLst>
      </pc:sldChg>
      <pc:sldChg chg="add del replId">
        <pc:chgData name="Рустамова Анель" userId="d10ae045a45625cd" providerId="Windows Live" clId="Web-{0B627229-396B-486C-9CF5-19CDC56D72E8}" dt="2022-12-14T05:18:23.510" v="474"/>
        <pc:sldMkLst>
          <pc:docMk/>
          <pc:sldMk cId="4260901928" sldId="316"/>
        </pc:sldMkLst>
      </pc:sldChg>
      <pc:sldChg chg="add del replId">
        <pc:chgData name="Рустамова Анель" userId="d10ae045a45625cd" providerId="Windows Live" clId="Web-{0B627229-396B-486C-9CF5-19CDC56D72E8}" dt="2022-12-14T05:18:23.510" v="475"/>
        <pc:sldMkLst>
          <pc:docMk/>
          <pc:sldMk cId="1556856762" sldId="317"/>
        </pc:sldMkLst>
      </pc:sldChg>
      <pc:sldChg chg="add del replId">
        <pc:chgData name="Рустамова Анель" userId="d10ae045a45625cd" providerId="Windows Live" clId="Web-{0B627229-396B-486C-9CF5-19CDC56D72E8}" dt="2022-12-14T05:18:23.510" v="476"/>
        <pc:sldMkLst>
          <pc:docMk/>
          <pc:sldMk cId="2714752058" sldId="318"/>
        </pc:sldMkLst>
      </pc:sldChg>
      <pc:sldChg chg="addSp delSp modSp add replId">
        <pc:chgData name="Рустамова Анель" userId="d10ae045a45625cd" providerId="Windows Live" clId="Web-{0B627229-396B-486C-9CF5-19CDC56D72E8}" dt="2022-12-14T05:16:12.413" v="433" actId="1076"/>
        <pc:sldMkLst>
          <pc:docMk/>
          <pc:sldMk cId="61309924" sldId="319"/>
        </pc:sldMkLst>
        <pc:spChg chg="add mod">
          <ac:chgData name="Рустамова Анель" userId="d10ae045a45625cd" providerId="Windows Live" clId="Web-{0B627229-396B-486C-9CF5-19CDC56D72E8}" dt="2022-12-14T05:16:06.757" v="431" actId="1076"/>
          <ac:spMkLst>
            <pc:docMk/>
            <pc:sldMk cId="61309924" sldId="319"/>
            <ac:spMk id="2" creationId="{CF61D446-48FC-08A5-D8F7-83013026D6AE}"/>
          </ac:spMkLst>
        </pc:spChg>
        <pc:spChg chg="del">
          <ac:chgData name="Рустамова Анель" userId="d10ae045a45625cd" providerId="Windows Live" clId="Web-{0B627229-396B-486C-9CF5-19CDC56D72E8}" dt="2022-12-14T05:15:43.960" v="421"/>
          <ac:spMkLst>
            <pc:docMk/>
            <pc:sldMk cId="61309924" sldId="31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B627229-396B-486C-9CF5-19CDC56D72E8}" dt="2022-12-14T05:16:10.491" v="432" actId="1076"/>
          <ac:spMkLst>
            <pc:docMk/>
            <pc:sldMk cId="61309924" sldId="319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0B627229-396B-486C-9CF5-19CDC56D72E8}" dt="2022-12-14T05:15:44.819" v="422"/>
          <ac:spMkLst>
            <pc:docMk/>
            <pc:sldMk cId="61309924" sldId="319"/>
            <ac:spMk id="5" creationId="{00000000-0000-0000-0000-000000000000}"/>
          </ac:spMkLst>
        </pc:spChg>
        <pc:spChg chg="add mod">
          <ac:chgData name="Рустамова Анель" userId="d10ae045a45625cd" providerId="Windows Live" clId="Web-{0B627229-396B-486C-9CF5-19CDC56D72E8}" dt="2022-12-14T05:16:12.413" v="433" actId="1076"/>
          <ac:spMkLst>
            <pc:docMk/>
            <pc:sldMk cId="61309924" sldId="319"/>
            <ac:spMk id="6" creationId="{AA9ACA20-517E-0290-1C3F-224FCCEB496B}"/>
          </ac:spMkLst>
        </pc:spChg>
        <pc:spChg chg="add del mod">
          <ac:chgData name="Рустамова Анель" userId="d10ae045a45625cd" providerId="Windows Live" clId="Web-{0B627229-396B-486C-9CF5-19CDC56D72E8}" dt="2022-12-14T05:15:45.913" v="423"/>
          <ac:spMkLst>
            <pc:docMk/>
            <pc:sldMk cId="61309924" sldId="319"/>
            <ac:spMk id="8" creationId="{9528B8E4-4B44-3E13-23DA-9B3C84817BAE}"/>
          </ac:spMkLst>
        </pc:spChg>
      </pc:sldChg>
      <pc:sldChg chg="addSp delSp modSp add replId">
        <pc:chgData name="Рустамова Анель" userId="d10ae045a45625cd" providerId="Windows Live" clId="Web-{0B627229-396B-486C-9CF5-19CDC56D72E8}" dt="2022-12-14T05:15:13.850" v="413" actId="20577"/>
        <pc:sldMkLst>
          <pc:docMk/>
          <pc:sldMk cId="2879666421" sldId="320"/>
        </pc:sldMkLst>
        <pc:spChg chg="del">
          <ac:chgData name="Рустамова Анель" userId="d10ae045a45625cd" providerId="Windows Live" clId="Web-{0B627229-396B-486C-9CF5-19CDC56D72E8}" dt="2022-12-14T05:14:37.677" v="400"/>
          <ac:spMkLst>
            <pc:docMk/>
            <pc:sldMk cId="2879666421" sldId="32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B627229-396B-486C-9CF5-19CDC56D72E8}" dt="2022-12-14T05:14:30.489" v="399" actId="20577"/>
          <ac:spMkLst>
            <pc:docMk/>
            <pc:sldMk cId="2879666421" sldId="320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0B627229-396B-486C-9CF5-19CDC56D72E8}" dt="2022-12-14T05:14:39.036" v="401"/>
          <ac:spMkLst>
            <pc:docMk/>
            <pc:sldMk cId="2879666421" sldId="320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0B627229-396B-486C-9CF5-19CDC56D72E8}" dt="2022-12-14T05:14:39.927" v="402"/>
          <ac:spMkLst>
            <pc:docMk/>
            <pc:sldMk cId="2879666421" sldId="320"/>
            <ac:spMk id="6" creationId="{08BBA281-5690-4B60-183C-C9A1EBB80BDE}"/>
          </ac:spMkLst>
        </pc:spChg>
        <pc:spChg chg="add mod">
          <ac:chgData name="Рустамова Анель" userId="d10ae045a45625cd" providerId="Windows Live" clId="Web-{0B627229-396B-486C-9CF5-19CDC56D72E8}" dt="2022-12-14T05:15:06.678" v="411" actId="20577"/>
          <ac:spMkLst>
            <pc:docMk/>
            <pc:sldMk cId="2879666421" sldId="320"/>
            <ac:spMk id="7" creationId="{703BD85E-C82A-1E03-F636-E2C47BE0E51C}"/>
          </ac:spMkLst>
        </pc:spChg>
        <pc:spChg chg="add mod">
          <ac:chgData name="Рустамова Анель" userId="d10ae045a45625cd" providerId="Windows Live" clId="Web-{0B627229-396B-486C-9CF5-19CDC56D72E8}" dt="2022-12-14T05:15:13.850" v="413" actId="20577"/>
          <ac:spMkLst>
            <pc:docMk/>
            <pc:sldMk cId="2879666421" sldId="320"/>
            <ac:spMk id="9" creationId="{65ACB179-2DB8-A91C-47F3-28AD9D97B0DE}"/>
          </ac:spMkLst>
        </pc:spChg>
        <pc:picChg chg="add mod">
          <ac:chgData name="Рустамова Анель" userId="d10ae045a45625cd" providerId="Windows Live" clId="Web-{0B627229-396B-486C-9CF5-19CDC56D72E8}" dt="2022-12-14T05:14:49.974" v="405" actId="14100"/>
          <ac:picMkLst>
            <pc:docMk/>
            <pc:sldMk cId="2879666421" sldId="320"/>
            <ac:picMk id="8" creationId="{AD691E49-88B7-C2FF-8EBA-F8C710EE350E}"/>
          </ac:picMkLst>
        </pc:picChg>
      </pc:sldChg>
      <pc:sldChg chg="addSp delSp modSp add replId">
        <pc:chgData name="Рустамова Анель" userId="d10ae045a45625cd" providerId="Windows Live" clId="Web-{0B627229-396B-486C-9CF5-19CDC56D72E8}" dt="2022-12-14T05:14:14.458" v="396" actId="1076"/>
        <pc:sldMkLst>
          <pc:docMk/>
          <pc:sldMk cId="1758126408" sldId="321"/>
        </pc:sldMkLst>
        <pc:spChg chg="del">
          <ac:chgData name="Рустамова Анель" userId="d10ae045a45625cd" providerId="Windows Live" clId="Web-{0B627229-396B-486C-9CF5-19CDC56D72E8}" dt="2022-12-14T05:13:52.614" v="386"/>
          <ac:spMkLst>
            <pc:docMk/>
            <pc:sldMk cId="1758126408" sldId="32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B627229-396B-486C-9CF5-19CDC56D72E8}" dt="2022-12-14T05:13:46.848" v="385" actId="14100"/>
          <ac:spMkLst>
            <pc:docMk/>
            <pc:sldMk cId="1758126408" sldId="321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0B627229-396B-486C-9CF5-19CDC56D72E8}" dt="2022-12-14T05:13:54.207" v="387"/>
          <ac:spMkLst>
            <pc:docMk/>
            <pc:sldMk cId="1758126408" sldId="321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0B627229-396B-486C-9CF5-19CDC56D72E8}" dt="2022-12-14T05:14:10.942" v="395"/>
          <ac:spMkLst>
            <pc:docMk/>
            <pc:sldMk cId="1758126408" sldId="321"/>
            <ac:spMk id="6" creationId="{D94E94F2-5121-8566-FF61-0C8CF7F06930}"/>
          </ac:spMkLst>
        </pc:spChg>
        <pc:spChg chg="add mod">
          <ac:chgData name="Рустамова Анель" userId="d10ae045a45625cd" providerId="Windows Live" clId="Web-{0B627229-396B-486C-9CF5-19CDC56D72E8}" dt="2022-12-14T05:14:06.426" v="393" actId="1076"/>
          <ac:spMkLst>
            <pc:docMk/>
            <pc:sldMk cId="1758126408" sldId="321"/>
            <ac:spMk id="7" creationId="{43704BE1-70D6-CF5C-A5DB-7FCD45F66A41}"/>
          </ac:spMkLst>
        </pc:spChg>
        <pc:spChg chg="add mod">
          <ac:chgData name="Рустамова Анель" userId="d10ae045a45625cd" providerId="Windows Live" clId="Web-{0B627229-396B-486C-9CF5-19CDC56D72E8}" dt="2022-12-14T05:14:14.458" v="396" actId="1076"/>
          <ac:spMkLst>
            <pc:docMk/>
            <pc:sldMk cId="1758126408" sldId="321"/>
            <ac:spMk id="8" creationId="{FBBE0E19-19B7-70B3-FC1B-10587705264F}"/>
          </ac:spMkLst>
        </pc:spChg>
      </pc:sldChg>
      <pc:sldChg chg="addSp delSp modSp add replId">
        <pc:chgData name="Рустамова Анель" userId="d10ae045a45625cd" providerId="Windows Live" clId="Web-{0B627229-396B-486C-9CF5-19CDC56D72E8}" dt="2022-12-14T05:08:17.009" v="378" actId="1076"/>
        <pc:sldMkLst>
          <pc:docMk/>
          <pc:sldMk cId="2941703002" sldId="322"/>
        </pc:sldMkLst>
        <pc:spChg chg="del">
          <ac:chgData name="Рустамова Анель" userId="d10ae045a45625cd" providerId="Windows Live" clId="Web-{0B627229-396B-486C-9CF5-19CDC56D72E8}" dt="2022-12-14T05:07:56.524" v="369"/>
          <ac:spMkLst>
            <pc:docMk/>
            <pc:sldMk cId="2941703002" sldId="32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B627229-396B-486C-9CF5-19CDC56D72E8}" dt="2022-12-14T05:07:51.087" v="368" actId="20577"/>
          <ac:spMkLst>
            <pc:docMk/>
            <pc:sldMk cId="2941703002" sldId="322"/>
            <ac:spMk id="4" creationId="{00000000-0000-0000-0000-000000000000}"/>
          </ac:spMkLst>
        </pc:spChg>
        <pc:spChg chg="add del mod">
          <ac:chgData name="Рустамова Анель" userId="d10ae045a45625cd" providerId="Windows Live" clId="Web-{0B627229-396B-486C-9CF5-19CDC56D72E8}" dt="2022-12-14T05:08:06.478" v="374"/>
          <ac:spMkLst>
            <pc:docMk/>
            <pc:sldMk cId="2941703002" sldId="322"/>
            <ac:spMk id="7" creationId="{AFE173C7-572C-A60C-7888-66560A25DDFA}"/>
          </ac:spMkLst>
        </pc:spChg>
        <pc:picChg chg="add del mod ord">
          <ac:chgData name="Рустамова Анель" userId="d10ae045a45625cd" providerId="Windows Live" clId="Web-{0B627229-396B-486C-9CF5-19CDC56D72E8}" dt="2022-12-14T05:08:03.759" v="373"/>
          <ac:picMkLst>
            <pc:docMk/>
            <pc:sldMk cId="2941703002" sldId="322"/>
            <ac:picMk id="2" creationId="{38775E1C-BB78-E84C-FEFA-54921EA23B9C}"/>
          </ac:picMkLst>
        </pc:picChg>
        <pc:picChg chg="add mod ord">
          <ac:chgData name="Рустамова Анель" userId="d10ae045a45625cd" providerId="Windows Live" clId="Web-{0B627229-396B-486C-9CF5-19CDC56D72E8}" dt="2022-12-14T05:08:17.009" v="378" actId="1076"/>
          <ac:picMkLst>
            <pc:docMk/>
            <pc:sldMk cId="2941703002" sldId="322"/>
            <ac:picMk id="8" creationId="{71AF1B1E-4A25-FE52-9769-E00CED9B5323}"/>
          </ac:picMkLst>
        </pc:picChg>
      </pc:sldChg>
      <pc:sldChg chg="addSp delSp modSp add replId">
        <pc:chgData name="Рустамова Анель" userId="d10ae045a45625cd" providerId="Windows Live" clId="Web-{0B627229-396B-486C-9CF5-19CDC56D72E8}" dt="2022-12-14T05:07:32.680" v="364" actId="20577"/>
        <pc:sldMkLst>
          <pc:docMk/>
          <pc:sldMk cId="227585935" sldId="323"/>
        </pc:sldMkLst>
        <pc:spChg chg="add">
          <ac:chgData name="Рустамова Анель" userId="d10ae045a45625cd" providerId="Windows Live" clId="Web-{0B627229-396B-486C-9CF5-19CDC56D72E8}" dt="2022-12-14T05:07:14.430" v="361"/>
          <ac:spMkLst>
            <pc:docMk/>
            <pc:sldMk cId="227585935" sldId="323"/>
            <ac:spMk id="2" creationId="{69E591C2-5C1B-FD38-FCE8-2E550E170F7B}"/>
          </ac:spMkLst>
        </pc:spChg>
        <pc:spChg chg="del">
          <ac:chgData name="Рустамова Анель" userId="d10ae045a45625cd" providerId="Windows Live" clId="Web-{0B627229-396B-486C-9CF5-19CDC56D72E8}" dt="2022-12-14T05:07:12.648" v="360"/>
          <ac:spMkLst>
            <pc:docMk/>
            <pc:sldMk cId="227585935" sldId="32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B627229-396B-486C-9CF5-19CDC56D72E8}" dt="2022-12-14T05:07:32.680" v="364" actId="20577"/>
          <ac:spMkLst>
            <pc:docMk/>
            <pc:sldMk cId="227585935" sldId="323"/>
            <ac:spMk id="4" creationId="{00000000-0000-0000-0000-000000000000}"/>
          </ac:spMkLst>
        </pc:spChg>
        <pc:spChg chg="add">
          <ac:chgData name="Рустамова Анель" userId="d10ae045a45625cd" providerId="Windows Live" clId="Web-{0B627229-396B-486C-9CF5-19CDC56D72E8}" dt="2022-12-14T05:07:14.430" v="361"/>
          <ac:spMkLst>
            <pc:docMk/>
            <pc:sldMk cId="227585935" sldId="323"/>
            <ac:spMk id="6" creationId="{E2837922-C8EE-011B-CE5A-22E6C877D99A}"/>
          </ac:spMkLst>
        </pc:spChg>
      </pc:sldChg>
      <pc:sldChg chg="addSp delSp modSp add replId">
        <pc:chgData name="Рустамова Анель" userId="d10ae045a45625cd" providerId="Windows Live" clId="Web-{0B627229-396B-486C-9CF5-19CDC56D72E8}" dt="2022-12-14T05:06:58.617" v="359" actId="20577"/>
        <pc:sldMkLst>
          <pc:docMk/>
          <pc:sldMk cId="3333885808" sldId="324"/>
        </pc:sldMkLst>
        <pc:spChg chg="add del mod">
          <ac:chgData name="Рустамова Анель" userId="d10ae045a45625cd" providerId="Windows Live" clId="Web-{0B627229-396B-486C-9CF5-19CDC56D72E8}" dt="2022-12-14T05:06:58.617" v="359" actId="20577"/>
          <ac:spMkLst>
            <pc:docMk/>
            <pc:sldMk cId="3333885808" sldId="324"/>
            <ac:spMk id="2" creationId="{6A8AB321-37AF-9637-063C-35534715B5B6}"/>
          </ac:spMkLst>
        </pc:spChg>
        <pc:spChg chg="del">
          <ac:chgData name="Рустамова Анель" userId="d10ae045a45625cd" providerId="Windows Live" clId="Web-{0B627229-396B-486C-9CF5-19CDC56D72E8}" dt="2022-12-14T05:05:54.928" v="340"/>
          <ac:spMkLst>
            <pc:docMk/>
            <pc:sldMk cId="3333885808" sldId="32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B627229-396B-486C-9CF5-19CDC56D72E8}" dt="2022-12-14T05:06:10.194" v="348" actId="14100"/>
          <ac:spMkLst>
            <pc:docMk/>
            <pc:sldMk cId="3333885808" sldId="324"/>
            <ac:spMk id="4" creationId="{00000000-0000-0000-0000-000000000000}"/>
          </ac:spMkLst>
        </pc:spChg>
        <pc:spChg chg="add">
          <ac:chgData name="Рустамова Анель" userId="d10ae045a45625cd" providerId="Windows Live" clId="Web-{0B627229-396B-486C-9CF5-19CDC56D72E8}" dt="2022-12-14T05:06:15.210" v="349"/>
          <ac:spMkLst>
            <pc:docMk/>
            <pc:sldMk cId="3333885808" sldId="324"/>
            <ac:spMk id="6" creationId="{64D152D2-0FA2-3FB0-5CFC-E66CC5E20E25}"/>
          </ac:spMkLst>
        </pc:spChg>
      </pc:sldChg>
      <pc:sldChg chg="addSp delSp modSp add replId">
        <pc:chgData name="Рустамова Анель" userId="d10ae045a45625cd" providerId="Windows Live" clId="Web-{0B627229-396B-486C-9CF5-19CDC56D72E8}" dt="2022-12-14T05:18:18.760" v="473"/>
        <pc:sldMkLst>
          <pc:docMk/>
          <pc:sldMk cId="1786910048" sldId="325"/>
        </pc:sldMkLst>
        <pc:spChg chg="del">
          <ac:chgData name="Рустамова Анель" userId="d10ae045a45625cd" providerId="Windows Live" clId="Web-{0B627229-396B-486C-9CF5-19CDC56D72E8}" dt="2022-12-14T05:18:17.150" v="471"/>
          <ac:spMkLst>
            <pc:docMk/>
            <pc:sldMk cId="1786910048" sldId="325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0B627229-396B-486C-9CF5-19CDC56D72E8}" dt="2022-12-14T05:18:17.854" v="472"/>
          <ac:spMkLst>
            <pc:docMk/>
            <pc:sldMk cId="1786910048" sldId="325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0B627229-396B-486C-9CF5-19CDC56D72E8}" dt="2022-12-14T05:18:18.760" v="473"/>
          <ac:spMkLst>
            <pc:docMk/>
            <pc:sldMk cId="1786910048" sldId="325"/>
            <ac:spMk id="6" creationId="{0C441093-4DE9-C65B-9734-2973A6593D5D}"/>
          </ac:spMkLst>
        </pc:spChg>
      </pc:sldChg>
    </pc:docChg>
  </pc:docChgLst>
  <pc:docChgLst>
    <pc:chgData name="Рустамова Анель" userId="d10ae045a45625cd" providerId="Windows Live" clId="Web-{920604F9-28D1-41E5-8A01-E6D8ACB2C6A0}"/>
    <pc:docChg chg="modSld">
      <pc:chgData name="Рустамова Анель" userId="d10ae045a45625cd" providerId="Windows Live" clId="Web-{920604F9-28D1-41E5-8A01-E6D8ACB2C6A0}" dt="2022-12-14T03:29:15.883" v="3" actId="1076"/>
      <pc:docMkLst>
        <pc:docMk/>
      </pc:docMkLst>
      <pc:sldChg chg="modSp">
        <pc:chgData name="Рустамова Анель" userId="d10ae045a45625cd" providerId="Windows Live" clId="Web-{920604F9-28D1-41E5-8A01-E6D8ACB2C6A0}" dt="2022-12-14T03:29:15.883" v="3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920604F9-28D1-41E5-8A01-E6D8ACB2C6A0}" dt="2022-12-14T03:29:15.883" v="3" actId="1076"/>
          <ac:spMkLst>
            <pc:docMk/>
            <pc:sldMk cId="3341646376" sldId="256"/>
            <ac:spMk id="4" creationId="{00000000-0000-0000-0000-000000000000}"/>
          </ac:spMkLst>
        </pc:spChg>
      </pc:sldChg>
    </pc:docChg>
  </pc:docChgLst>
  <pc:docChgLst>
    <pc:chgData name="Рустамова Анель" userId="d10ae045a45625cd" providerId="Windows Live" clId="Web-{0394877E-0E8C-4F02-B3D3-8E4F6C8534B0}"/>
    <pc:docChg chg="addSld delSld modSld sldOrd">
      <pc:chgData name="Рустамова Анель" userId="d10ae045a45625cd" providerId="Windows Live" clId="Web-{0394877E-0E8C-4F02-B3D3-8E4F6C8534B0}" dt="2022-12-14T05:50:38.898" v="34"/>
      <pc:docMkLst>
        <pc:docMk/>
      </pc:docMkLst>
      <pc:sldChg chg="addSp delSp modSp add ord replId">
        <pc:chgData name="Рустамова Анель" userId="d10ae045a45625cd" providerId="Windows Live" clId="Web-{0394877E-0E8C-4F02-B3D3-8E4F6C8534B0}" dt="2022-12-14T05:49:35.034" v="17" actId="1076"/>
        <pc:sldMkLst>
          <pc:docMk/>
          <pc:sldMk cId="3289389436" sldId="326"/>
        </pc:sldMkLst>
        <pc:spChg chg="add mod">
          <ac:chgData name="Рустамова Анель" userId="d10ae045a45625cd" providerId="Windows Live" clId="Web-{0394877E-0E8C-4F02-B3D3-8E4F6C8534B0}" dt="2022-12-14T05:49:35.034" v="17" actId="1076"/>
          <ac:spMkLst>
            <pc:docMk/>
            <pc:sldMk cId="3289389436" sldId="326"/>
            <ac:spMk id="2" creationId="{6B5B1B63-367F-D9EA-A47C-2FEAF1149A27}"/>
          </ac:spMkLst>
        </pc:spChg>
        <pc:spChg chg="del mod">
          <ac:chgData name="Рустамова Анель" userId="d10ae045a45625cd" providerId="Windows Live" clId="Web-{0394877E-0E8C-4F02-B3D3-8E4F6C8534B0}" dt="2022-12-14T05:49:20.815" v="13"/>
          <ac:spMkLst>
            <pc:docMk/>
            <pc:sldMk cId="3289389436" sldId="32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394877E-0E8C-4F02-B3D3-8E4F6C8534B0}" dt="2022-12-14T05:49:32.441" v="16" actId="1076"/>
          <ac:spMkLst>
            <pc:docMk/>
            <pc:sldMk cId="3289389436" sldId="326"/>
            <ac:spMk id="4" creationId="{00000000-0000-0000-0000-000000000000}"/>
          </ac:spMkLst>
        </pc:spChg>
        <pc:spChg chg="add">
          <ac:chgData name="Рустамова Анель" userId="d10ae045a45625cd" providerId="Windows Live" clId="Web-{0394877E-0E8C-4F02-B3D3-8E4F6C8534B0}" dt="2022-12-14T05:49:25.909" v="14"/>
          <ac:spMkLst>
            <pc:docMk/>
            <pc:sldMk cId="3289389436" sldId="326"/>
            <ac:spMk id="6" creationId="{2DA854BA-A542-8318-292E-E43152387869}"/>
          </ac:spMkLst>
        </pc:spChg>
      </pc:sldChg>
      <pc:sldChg chg="addSp delSp modSp add replId">
        <pc:chgData name="Рустамова Анель" userId="d10ae045a45625cd" providerId="Windows Live" clId="Web-{0394877E-0E8C-4F02-B3D3-8E4F6C8534B0}" dt="2022-12-14T05:49:57.083" v="23" actId="1076"/>
        <pc:sldMkLst>
          <pc:docMk/>
          <pc:sldMk cId="3846401165" sldId="327"/>
        </pc:sldMkLst>
        <pc:spChg chg="del">
          <ac:chgData name="Рустамова Анель" userId="d10ae045a45625cd" providerId="Windows Live" clId="Web-{0394877E-0E8C-4F02-B3D3-8E4F6C8534B0}" dt="2022-12-14T05:49:45.723" v="18"/>
          <ac:spMkLst>
            <pc:docMk/>
            <pc:sldMk cId="3846401165" sldId="327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0394877E-0E8C-4F02-B3D3-8E4F6C8534B0}" dt="2022-12-14T05:49:47.379" v="20"/>
          <ac:spMkLst>
            <pc:docMk/>
            <pc:sldMk cId="3846401165" sldId="327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0394877E-0E8C-4F02-B3D3-8E4F6C8534B0}" dt="2022-12-14T05:49:46.723" v="19"/>
          <ac:spMkLst>
            <pc:docMk/>
            <pc:sldMk cId="3846401165" sldId="327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0394877E-0E8C-4F02-B3D3-8E4F6C8534B0}" dt="2022-12-14T05:49:48.426" v="21"/>
          <ac:spMkLst>
            <pc:docMk/>
            <pc:sldMk cId="3846401165" sldId="327"/>
            <ac:spMk id="6" creationId="{BFF85E55-E669-6510-9FEC-9D6F35BEC50D}"/>
          </ac:spMkLst>
        </pc:spChg>
        <pc:spChg chg="add mod">
          <ac:chgData name="Рустамова Анель" userId="d10ae045a45625cd" providerId="Windows Live" clId="Web-{0394877E-0E8C-4F02-B3D3-8E4F6C8534B0}" dt="2022-12-14T05:49:57.083" v="23" actId="1076"/>
          <ac:spMkLst>
            <pc:docMk/>
            <pc:sldMk cId="3846401165" sldId="327"/>
            <ac:spMk id="7" creationId="{A107CC99-EE16-0896-A316-F3D521DF9741}"/>
          </ac:spMkLst>
        </pc:spChg>
        <pc:spChg chg="add">
          <ac:chgData name="Рустамова Анель" userId="d10ae045a45625cd" providerId="Windows Live" clId="Web-{0394877E-0E8C-4F02-B3D3-8E4F6C8534B0}" dt="2022-12-14T05:49:49.754" v="22"/>
          <ac:spMkLst>
            <pc:docMk/>
            <pc:sldMk cId="3846401165" sldId="327"/>
            <ac:spMk id="9" creationId="{FCF957BF-FED9-F98F-D5B1-BA9E6EF85A81}"/>
          </ac:spMkLst>
        </pc:spChg>
        <pc:picChg chg="add">
          <ac:chgData name="Рустамова Анель" userId="d10ae045a45625cd" providerId="Windows Live" clId="Web-{0394877E-0E8C-4F02-B3D3-8E4F6C8534B0}" dt="2022-12-14T05:49:49.754" v="22"/>
          <ac:picMkLst>
            <pc:docMk/>
            <pc:sldMk cId="3846401165" sldId="327"/>
            <ac:picMk id="8" creationId="{5B45F6B8-11B8-9D63-2207-5C04DCCF01FB}"/>
          </ac:picMkLst>
        </pc:picChg>
      </pc:sldChg>
      <pc:sldChg chg="addSp delSp modSp add replId">
        <pc:chgData name="Рустамова Анель" userId="d10ae045a45625cd" providerId="Windows Live" clId="Web-{0394877E-0E8C-4F02-B3D3-8E4F6C8534B0}" dt="2022-12-14T05:50:30.632" v="31" actId="1076"/>
        <pc:sldMkLst>
          <pc:docMk/>
          <pc:sldMk cId="2763426901" sldId="328"/>
        </pc:sldMkLst>
        <pc:spChg chg="add mod">
          <ac:chgData name="Рустамова Анель" userId="d10ae045a45625cd" providerId="Windows Live" clId="Web-{0394877E-0E8C-4F02-B3D3-8E4F6C8534B0}" dt="2022-12-14T05:50:30.632" v="31" actId="1076"/>
          <ac:spMkLst>
            <pc:docMk/>
            <pc:sldMk cId="2763426901" sldId="328"/>
            <ac:spMk id="2" creationId="{BA2C8FA3-9D5A-FB68-FE6E-FF41B55E92B4}"/>
          </ac:spMkLst>
        </pc:spChg>
        <pc:spChg chg="del">
          <ac:chgData name="Рустамова Анель" userId="d10ae045a45625cd" providerId="Windows Live" clId="Web-{0394877E-0E8C-4F02-B3D3-8E4F6C8534B0}" dt="2022-12-14T05:50:17.475" v="24"/>
          <ac:spMkLst>
            <pc:docMk/>
            <pc:sldMk cId="2763426901" sldId="328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0394877E-0E8C-4F02-B3D3-8E4F6C8534B0}" dt="2022-12-14T05:50:19.975" v="25"/>
          <ac:spMkLst>
            <pc:docMk/>
            <pc:sldMk cId="2763426901" sldId="328"/>
            <ac:spMk id="4" creationId="{00000000-0000-0000-0000-000000000000}"/>
          </ac:spMkLst>
        </pc:spChg>
        <pc:spChg chg="add">
          <ac:chgData name="Рустамова Анель" userId="d10ae045a45625cd" providerId="Windows Live" clId="Web-{0394877E-0E8C-4F02-B3D3-8E4F6C8534B0}" dt="2022-12-14T05:50:21.303" v="26"/>
          <ac:spMkLst>
            <pc:docMk/>
            <pc:sldMk cId="2763426901" sldId="328"/>
            <ac:spMk id="6" creationId="{CBDB34A2-14BB-FE71-3BB2-AF317207C21B}"/>
          </ac:spMkLst>
        </pc:spChg>
        <pc:spChg chg="add">
          <ac:chgData name="Рустамова Анель" userId="d10ae045a45625cd" providerId="Windows Live" clId="Web-{0394877E-0E8C-4F02-B3D3-8E4F6C8534B0}" dt="2022-12-14T05:50:21.303" v="26"/>
          <ac:spMkLst>
            <pc:docMk/>
            <pc:sldMk cId="2763426901" sldId="328"/>
            <ac:spMk id="7" creationId="{513DC69D-600A-1761-EFAD-A37B4B76AB9B}"/>
          </ac:spMkLst>
        </pc:spChg>
      </pc:sldChg>
      <pc:sldChg chg="add del replId">
        <pc:chgData name="Рустамова Анель" userId="d10ae045a45625cd" providerId="Windows Live" clId="Web-{0394877E-0E8C-4F02-B3D3-8E4F6C8534B0}" dt="2022-12-14T05:50:38.898" v="32"/>
        <pc:sldMkLst>
          <pc:docMk/>
          <pc:sldMk cId="3101660954" sldId="329"/>
        </pc:sldMkLst>
      </pc:sldChg>
      <pc:sldChg chg="add del replId">
        <pc:chgData name="Рустамова Анель" userId="d10ae045a45625cd" providerId="Windows Live" clId="Web-{0394877E-0E8C-4F02-B3D3-8E4F6C8534B0}" dt="2022-12-14T05:50:38.898" v="33"/>
        <pc:sldMkLst>
          <pc:docMk/>
          <pc:sldMk cId="3247636503" sldId="330"/>
        </pc:sldMkLst>
      </pc:sldChg>
      <pc:sldChg chg="add del replId">
        <pc:chgData name="Рустамова Анель" userId="d10ae045a45625cd" providerId="Windows Live" clId="Web-{0394877E-0E8C-4F02-B3D3-8E4F6C8534B0}" dt="2022-12-14T05:50:38.898" v="34"/>
        <pc:sldMkLst>
          <pc:docMk/>
          <pc:sldMk cId="2265850018" sldId="331"/>
        </pc:sldMkLst>
      </pc:sldChg>
    </pc:docChg>
  </pc:docChgLst>
  <pc:docChgLst>
    <pc:chgData name="Рустамова Анель" userId="d10ae045a45625cd" providerId="Windows Live" clId="Web-{98159386-8706-407A-8AEF-97F3EB256396}"/>
    <pc:docChg chg="modSld">
      <pc:chgData name="Рустамова Анель" userId="d10ae045a45625cd" providerId="Windows Live" clId="Web-{98159386-8706-407A-8AEF-97F3EB256396}" dt="2023-03-09T03:47:55.670" v="180" actId="20577"/>
      <pc:docMkLst>
        <pc:docMk/>
      </pc:docMkLst>
      <pc:sldChg chg="modSp">
        <pc:chgData name="Рустамова Анель" userId="d10ae045a45625cd" providerId="Windows Live" clId="Web-{98159386-8706-407A-8AEF-97F3EB256396}" dt="2023-03-09T03:44:02.585" v="0" actId="20577"/>
        <pc:sldMkLst>
          <pc:docMk/>
          <pc:sldMk cId="3341646376" sldId="256"/>
        </pc:sldMkLst>
        <pc:spChg chg="mod">
          <ac:chgData name="Рустамова Анель" userId="d10ae045a45625cd" providerId="Windows Live" clId="Web-{98159386-8706-407A-8AEF-97F3EB256396}" dt="2023-03-09T03:44:02.585" v="0" actId="20577"/>
          <ac:spMkLst>
            <pc:docMk/>
            <pc:sldMk cId="3341646376" sldId="256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98159386-8706-407A-8AEF-97F3EB256396}" dt="2023-03-09T03:44:17.664" v="3" actId="20577"/>
        <pc:sldMkLst>
          <pc:docMk/>
          <pc:sldMk cId="3832410110" sldId="258"/>
        </pc:sldMkLst>
        <pc:spChg chg="mod">
          <ac:chgData name="Рустамова Анель" userId="d10ae045a45625cd" providerId="Windows Live" clId="Web-{98159386-8706-407A-8AEF-97F3EB256396}" dt="2023-03-09T03:44:17.664" v="3" actId="20577"/>
          <ac:spMkLst>
            <pc:docMk/>
            <pc:sldMk cId="3832410110" sldId="25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8159386-8706-407A-8AEF-97F3EB256396}" dt="2023-03-09T03:44:13.742" v="1" actId="20577"/>
          <ac:spMkLst>
            <pc:docMk/>
            <pc:sldMk cId="3832410110" sldId="25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4:17.664" v="3" actId="20577"/>
          <ac:spMkLst>
            <pc:docMk/>
            <pc:sldMk cId="3832410110" sldId="258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8159386-8706-407A-8AEF-97F3EB256396}" dt="2023-03-09T03:44:25.711" v="6" actId="20577"/>
        <pc:sldMkLst>
          <pc:docMk/>
          <pc:sldMk cId="1604810748" sldId="285"/>
        </pc:sldMkLst>
        <pc:spChg chg="mod">
          <ac:chgData name="Рустамова Анель" userId="d10ae045a45625cd" providerId="Windows Live" clId="Web-{98159386-8706-407A-8AEF-97F3EB256396}" dt="2023-03-09T03:44:22.226" v="5" actId="20577"/>
          <ac:spMkLst>
            <pc:docMk/>
            <pc:sldMk cId="1604810748" sldId="28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8159386-8706-407A-8AEF-97F3EB256396}" dt="2023-03-09T03:44:25.711" v="6" actId="20577"/>
          <ac:spMkLst>
            <pc:docMk/>
            <pc:sldMk cId="1604810748" sldId="285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98159386-8706-407A-8AEF-97F3EB256396}" dt="2023-03-09T03:44:31.945" v="9" actId="20577"/>
        <pc:sldMkLst>
          <pc:docMk/>
          <pc:sldMk cId="589049408" sldId="286"/>
        </pc:sldMkLst>
        <pc:spChg chg="mod">
          <ac:chgData name="Рустамова Анель" userId="d10ae045a45625cd" providerId="Windows Live" clId="Web-{98159386-8706-407A-8AEF-97F3EB256396}" dt="2023-03-09T03:44:28.977" v="8" actId="20577"/>
          <ac:spMkLst>
            <pc:docMk/>
            <pc:sldMk cId="589049408" sldId="28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8159386-8706-407A-8AEF-97F3EB256396}" dt="2023-03-09T03:44:31.945" v="9" actId="20577"/>
          <ac:spMkLst>
            <pc:docMk/>
            <pc:sldMk cId="589049408" sldId="286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98159386-8706-407A-8AEF-97F3EB256396}" dt="2023-03-09T03:44:38.633" v="12" actId="20577"/>
        <pc:sldMkLst>
          <pc:docMk/>
          <pc:sldMk cId="3938138389" sldId="287"/>
        </pc:sldMkLst>
        <pc:spChg chg="mod">
          <ac:chgData name="Рустамова Анель" userId="d10ae045a45625cd" providerId="Windows Live" clId="Web-{98159386-8706-407A-8AEF-97F3EB256396}" dt="2023-03-09T03:44:35.867" v="11" actId="20577"/>
          <ac:spMkLst>
            <pc:docMk/>
            <pc:sldMk cId="3938138389" sldId="28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8159386-8706-407A-8AEF-97F3EB256396}" dt="2023-03-09T03:44:38.633" v="12" actId="20577"/>
          <ac:spMkLst>
            <pc:docMk/>
            <pc:sldMk cId="3938138389" sldId="287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98159386-8706-407A-8AEF-97F3EB256396}" dt="2023-03-09T03:44:46.290" v="14" actId="20577"/>
        <pc:sldMkLst>
          <pc:docMk/>
          <pc:sldMk cId="548996983" sldId="288"/>
        </pc:sldMkLst>
        <pc:spChg chg="mod">
          <ac:chgData name="Рустамова Анель" userId="d10ae045a45625cd" providerId="Windows Live" clId="Web-{98159386-8706-407A-8AEF-97F3EB256396}" dt="2023-03-09T03:44:43.024" v="13" actId="20577"/>
          <ac:spMkLst>
            <pc:docMk/>
            <pc:sldMk cId="548996983" sldId="28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8159386-8706-407A-8AEF-97F3EB256396}" dt="2023-03-09T03:44:46.290" v="14" actId="20577"/>
          <ac:spMkLst>
            <pc:docMk/>
            <pc:sldMk cId="548996983" sldId="288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98159386-8706-407A-8AEF-97F3EB256396}" dt="2023-03-09T03:44:55.055" v="19" actId="20577"/>
        <pc:sldMkLst>
          <pc:docMk/>
          <pc:sldMk cId="2033942658" sldId="289"/>
        </pc:sldMkLst>
        <pc:spChg chg="mod">
          <ac:chgData name="Рустамова Анель" userId="d10ae045a45625cd" providerId="Windows Live" clId="Web-{98159386-8706-407A-8AEF-97F3EB256396}" dt="2023-03-09T03:44:49.383" v="17" actId="20577"/>
          <ac:spMkLst>
            <pc:docMk/>
            <pc:sldMk cId="2033942658" sldId="28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8159386-8706-407A-8AEF-97F3EB256396}" dt="2023-03-09T03:44:55.055" v="19" actId="20577"/>
          <ac:spMkLst>
            <pc:docMk/>
            <pc:sldMk cId="2033942658" sldId="28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4:49.321" v="16" actId="20577"/>
          <ac:spMkLst>
            <pc:docMk/>
            <pc:sldMk cId="2033942658" sldId="289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8159386-8706-407A-8AEF-97F3EB256396}" dt="2023-03-09T03:45:04.321" v="22" actId="20577"/>
        <pc:sldMkLst>
          <pc:docMk/>
          <pc:sldMk cId="258129889" sldId="290"/>
        </pc:sldMkLst>
        <pc:spChg chg="mod">
          <ac:chgData name="Рустамова Анель" userId="d10ae045a45625cd" providerId="Windows Live" clId="Web-{98159386-8706-407A-8AEF-97F3EB256396}" dt="2023-03-09T03:45:01.618" v="21" actId="20577"/>
          <ac:spMkLst>
            <pc:docMk/>
            <pc:sldMk cId="258129889" sldId="29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8159386-8706-407A-8AEF-97F3EB256396}" dt="2023-03-09T03:45:04.321" v="22" actId="20577"/>
          <ac:spMkLst>
            <pc:docMk/>
            <pc:sldMk cId="258129889" sldId="290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98159386-8706-407A-8AEF-97F3EB256396}" dt="2023-03-09T03:45:11.290" v="24" actId="20577"/>
        <pc:sldMkLst>
          <pc:docMk/>
          <pc:sldMk cId="476050342" sldId="291"/>
        </pc:sldMkLst>
        <pc:spChg chg="mod">
          <ac:chgData name="Рустамова Анель" userId="d10ae045a45625cd" providerId="Windows Live" clId="Web-{98159386-8706-407A-8AEF-97F3EB256396}" dt="2023-03-09T03:45:07.775" v="23" actId="20577"/>
          <ac:spMkLst>
            <pc:docMk/>
            <pc:sldMk cId="476050342" sldId="291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5:11.290" v="24" actId="20577"/>
          <ac:spMkLst>
            <pc:docMk/>
            <pc:sldMk cId="476050342" sldId="291"/>
            <ac:spMk id="13" creationId="{D165CB16-A91B-D002-93A0-6B7D5F3D5390}"/>
          </ac:spMkLst>
        </pc:spChg>
      </pc:sldChg>
      <pc:sldChg chg="modSp">
        <pc:chgData name="Рустамова Анель" userId="d10ae045a45625cd" providerId="Windows Live" clId="Web-{98159386-8706-407A-8AEF-97F3EB256396}" dt="2023-03-09T03:45:17.165" v="28" actId="20577"/>
        <pc:sldMkLst>
          <pc:docMk/>
          <pc:sldMk cId="3342557704" sldId="292"/>
        </pc:sldMkLst>
        <pc:spChg chg="mod">
          <ac:chgData name="Рустамова Анель" userId="d10ae045a45625cd" providerId="Windows Live" clId="Web-{98159386-8706-407A-8AEF-97F3EB256396}" dt="2023-03-09T03:45:17.165" v="28" actId="20577"/>
          <ac:spMkLst>
            <pc:docMk/>
            <pc:sldMk cId="3342557704" sldId="29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8159386-8706-407A-8AEF-97F3EB256396}" dt="2023-03-09T03:45:17.134" v="25" actId="20577"/>
          <ac:spMkLst>
            <pc:docMk/>
            <pc:sldMk cId="3342557704" sldId="292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5:17.165" v="28" actId="20577"/>
          <ac:spMkLst>
            <pc:docMk/>
            <pc:sldMk cId="3342557704" sldId="292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8159386-8706-407A-8AEF-97F3EB256396}" dt="2023-03-09T03:45:23.228" v="31" actId="20577"/>
        <pc:sldMkLst>
          <pc:docMk/>
          <pc:sldMk cId="2689609258" sldId="293"/>
        </pc:sldMkLst>
        <pc:spChg chg="mod">
          <ac:chgData name="Рустамова Анель" userId="d10ae045a45625cd" providerId="Windows Live" clId="Web-{98159386-8706-407A-8AEF-97F3EB256396}" dt="2023-03-09T03:45:23.228" v="31" actId="20577"/>
          <ac:spMkLst>
            <pc:docMk/>
            <pc:sldMk cId="2689609258" sldId="29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8159386-8706-407A-8AEF-97F3EB256396}" dt="2023-03-09T03:45:23.166" v="29" actId="20577"/>
          <ac:spMkLst>
            <pc:docMk/>
            <pc:sldMk cId="2689609258" sldId="293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5:23.197" v="30" actId="20577"/>
          <ac:spMkLst>
            <pc:docMk/>
            <pc:sldMk cId="2689609258" sldId="293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8159386-8706-407A-8AEF-97F3EB256396}" dt="2023-03-09T03:45:32.041" v="38"/>
        <pc:sldMkLst>
          <pc:docMk/>
          <pc:sldMk cId="1790510550" sldId="294"/>
        </pc:sldMkLst>
        <pc:spChg chg="mod">
          <ac:chgData name="Рустамова Анель" userId="d10ae045a45625cd" providerId="Windows Live" clId="Web-{98159386-8706-407A-8AEF-97F3EB256396}" dt="2023-03-09T03:45:32.041" v="38"/>
          <ac:spMkLst>
            <pc:docMk/>
            <pc:sldMk cId="1790510550" sldId="29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8159386-8706-407A-8AEF-97F3EB256396}" dt="2023-03-09T03:45:31.963" v="36"/>
          <ac:spMkLst>
            <pc:docMk/>
            <pc:sldMk cId="1790510550" sldId="294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5:32.041" v="38"/>
          <ac:spMkLst>
            <pc:docMk/>
            <pc:sldMk cId="1790510550" sldId="294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8159386-8706-407A-8AEF-97F3EB256396}" dt="2023-03-09T03:45:37.729" v="41" actId="20577"/>
        <pc:sldMkLst>
          <pc:docMk/>
          <pc:sldMk cId="1722066003" sldId="295"/>
        </pc:sldMkLst>
        <pc:spChg chg="mod">
          <ac:chgData name="Рустамова Анель" userId="d10ae045a45625cd" providerId="Windows Live" clId="Web-{98159386-8706-407A-8AEF-97F3EB256396}" dt="2023-03-09T03:45:37.697" v="39" actId="20577"/>
          <ac:spMkLst>
            <pc:docMk/>
            <pc:sldMk cId="1722066003" sldId="295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5:37.713" v="40" actId="20577"/>
          <ac:spMkLst>
            <pc:docMk/>
            <pc:sldMk cId="1722066003" sldId="295"/>
            <ac:spMk id="7" creationId="{CB6CB3FC-3503-23BE-EA77-85F65334EA5F}"/>
          </ac:spMkLst>
        </pc:spChg>
        <pc:spChg chg="mod">
          <ac:chgData name="Рустамова Анель" userId="d10ae045a45625cd" providerId="Windows Live" clId="Web-{98159386-8706-407A-8AEF-97F3EB256396}" dt="2023-03-09T03:45:37.729" v="41" actId="20577"/>
          <ac:spMkLst>
            <pc:docMk/>
            <pc:sldMk cId="1722066003" sldId="295"/>
            <ac:spMk id="10" creationId="{1F2F910A-7F28-6DE0-00DF-CD14838563E2}"/>
          </ac:spMkLst>
        </pc:spChg>
      </pc:sldChg>
      <pc:sldChg chg="modSp">
        <pc:chgData name="Рустамова Анель" userId="d10ae045a45625cd" providerId="Windows Live" clId="Web-{98159386-8706-407A-8AEF-97F3EB256396}" dt="2023-03-09T03:45:43.651" v="43" actId="20577"/>
        <pc:sldMkLst>
          <pc:docMk/>
          <pc:sldMk cId="3501487680" sldId="296"/>
        </pc:sldMkLst>
        <pc:spChg chg="mod">
          <ac:chgData name="Рустамова Анель" userId="d10ae045a45625cd" providerId="Windows Live" clId="Web-{98159386-8706-407A-8AEF-97F3EB256396}" dt="2023-03-09T03:45:43.635" v="42" actId="20577"/>
          <ac:spMkLst>
            <pc:docMk/>
            <pc:sldMk cId="3501487680" sldId="29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5:43.651" v="43" actId="20577"/>
          <ac:spMkLst>
            <pc:docMk/>
            <pc:sldMk cId="3501487680" sldId="296"/>
            <ac:spMk id="7" creationId="{48AE1944-855D-093E-07BE-123C57B39B1B}"/>
          </ac:spMkLst>
        </pc:spChg>
      </pc:sldChg>
      <pc:sldChg chg="modSp">
        <pc:chgData name="Рустамова Анель" userId="d10ae045a45625cd" providerId="Windows Live" clId="Web-{98159386-8706-407A-8AEF-97F3EB256396}" dt="2023-03-09T03:45:50.995" v="50"/>
        <pc:sldMkLst>
          <pc:docMk/>
          <pc:sldMk cId="442342179" sldId="297"/>
        </pc:sldMkLst>
        <pc:spChg chg="mod">
          <ac:chgData name="Рустамова Анель" userId="d10ae045a45625cd" providerId="Windows Live" clId="Web-{98159386-8706-407A-8AEF-97F3EB256396}" dt="2023-03-09T03:45:50.995" v="50"/>
          <ac:spMkLst>
            <pc:docMk/>
            <pc:sldMk cId="442342179" sldId="29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8159386-8706-407A-8AEF-97F3EB256396}" dt="2023-03-09T03:45:50.917" v="48"/>
          <ac:spMkLst>
            <pc:docMk/>
            <pc:sldMk cId="442342179" sldId="297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5:50.995" v="50"/>
          <ac:spMkLst>
            <pc:docMk/>
            <pc:sldMk cId="442342179" sldId="297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8159386-8706-407A-8AEF-97F3EB256396}" dt="2023-03-09T03:45:55.698" v="54" actId="20577"/>
        <pc:sldMkLst>
          <pc:docMk/>
          <pc:sldMk cId="3149757837" sldId="298"/>
        </pc:sldMkLst>
        <pc:spChg chg="mod">
          <ac:chgData name="Рустамова Анель" userId="d10ae045a45625cd" providerId="Windows Live" clId="Web-{98159386-8706-407A-8AEF-97F3EB256396}" dt="2023-03-09T03:45:55.698" v="54" actId="20577"/>
          <ac:spMkLst>
            <pc:docMk/>
            <pc:sldMk cId="3149757837" sldId="29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8159386-8706-407A-8AEF-97F3EB256396}" dt="2023-03-09T03:45:55.667" v="51" actId="20577"/>
          <ac:spMkLst>
            <pc:docMk/>
            <pc:sldMk cId="3149757837" sldId="29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5:55.698" v="54" actId="20577"/>
          <ac:spMkLst>
            <pc:docMk/>
            <pc:sldMk cId="3149757837" sldId="298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8159386-8706-407A-8AEF-97F3EB256396}" dt="2023-03-09T03:46:00.589" v="57" actId="20577"/>
        <pc:sldMkLst>
          <pc:docMk/>
          <pc:sldMk cId="433200116" sldId="299"/>
        </pc:sldMkLst>
        <pc:spChg chg="mod">
          <ac:chgData name="Рустамова Анель" userId="d10ae045a45625cd" providerId="Windows Live" clId="Web-{98159386-8706-407A-8AEF-97F3EB256396}" dt="2023-03-09T03:46:00.589" v="57" actId="20577"/>
          <ac:spMkLst>
            <pc:docMk/>
            <pc:sldMk cId="433200116" sldId="29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8159386-8706-407A-8AEF-97F3EB256396}" dt="2023-03-09T03:46:00.561" v="55" actId="20577"/>
          <ac:spMkLst>
            <pc:docMk/>
            <pc:sldMk cId="433200116" sldId="29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6:00.577" v="56" actId="20577"/>
          <ac:spMkLst>
            <pc:docMk/>
            <pc:sldMk cId="433200116" sldId="299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8159386-8706-407A-8AEF-97F3EB256396}" dt="2023-03-09T03:46:04.901" v="62" actId="20577"/>
        <pc:sldMkLst>
          <pc:docMk/>
          <pc:sldMk cId="3723575297" sldId="300"/>
        </pc:sldMkLst>
        <pc:spChg chg="mod">
          <ac:chgData name="Рустамова Анель" userId="d10ae045a45625cd" providerId="Windows Live" clId="Web-{98159386-8706-407A-8AEF-97F3EB256396}" dt="2023-03-09T03:46:04.854" v="58" actId="20577"/>
          <ac:spMkLst>
            <pc:docMk/>
            <pc:sldMk cId="3723575297" sldId="300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6:04.870" v="59" actId="20577"/>
          <ac:spMkLst>
            <pc:docMk/>
            <pc:sldMk cId="3723575297" sldId="300"/>
            <ac:spMk id="5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6:04.886" v="60" actId="20577"/>
          <ac:spMkLst>
            <pc:docMk/>
            <pc:sldMk cId="3723575297" sldId="300"/>
            <ac:spMk id="7" creationId="{AC42757F-6391-2504-3C9F-7A8B9C6E29A9}"/>
          </ac:spMkLst>
        </pc:spChg>
        <pc:spChg chg="mod">
          <ac:chgData name="Рустамова Анель" userId="d10ae045a45625cd" providerId="Windows Live" clId="Web-{98159386-8706-407A-8AEF-97F3EB256396}" dt="2023-03-09T03:46:04.886" v="61" actId="20577"/>
          <ac:spMkLst>
            <pc:docMk/>
            <pc:sldMk cId="3723575297" sldId="300"/>
            <ac:spMk id="8" creationId="{32DCECBA-5E6F-6F93-1EDB-1E8D2E533197}"/>
          </ac:spMkLst>
        </pc:spChg>
        <pc:spChg chg="mod">
          <ac:chgData name="Рустамова Анель" userId="d10ae045a45625cd" providerId="Windows Live" clId="Web-{98159386-8706-407A-8AEF-97F3EB256396}" dt="2023-03-09T03:46:04.901" v="62" actId="20577"/>
          <ac:spMkLst>
            <pc:docMk/>
            <pc:sldMk cId="3723575297" sldId="300"/>
            <ac:spMk id="9" creationId="{339F38F3-8558-BAAE-4DB3-29C9A493C612}"/>
          </ac:spMkLst>
        </pc:spChg>
      </pc:sldChg>
      <pc:sldChg chg="modSp">
        <pc:chgData name="Рустамова Анель" userId="d10ae045a45625cd" providerId="Windows Live" clId="Web-{98159386-8706-407A-8AEF-97F3EB256396}" dt="2023-03-09T03:46:12.042" v="66"/>
        <pc:sldMkLst>
          <pc:docMk/>
          <pc:sldMk cId="69368660" sldId="301"/>
        </pc:sldMkLst>
        <pc:spChg chg="mod">
          <ac:chgData name="Рустамова Анель" userId="d10ae045a45625cd" providerId="Windows Live" clId="Web-{98159386-8706-407A-8AEF-97F3EB256396}" dt="2023-03-09T03:46:12.042" v="65"/>
          <ac:spMkLst>
            <pc:docMk/>
            <pc:sldMk cId="69368660" sldId="301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6:12.042" v="66"/>
          <ac:spMkLst>
            <pc:docMk/>
            <pc:sldMk cId="69368660" sldId="301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8159386-8706-407A-8AEF-97F3EB256396}" dt="2023-03-09T03:46:17.777" v="85"/>
        <pc:sldMkLst>
          <pc:docMk/>
          <pc:sldMk cId="907782502" sldId="302"/>
        </pc:sldMkLst>
        <pc:spChg chg="mod">
          <ac:chgData name="Рустамова Анель" userId="d10ae045a45625cd" providerId="Windows Live" clId="Web-{98159386-8706-407A-8AEF-97F3EB256396}" dt="2023-03-09T03:46:17.683" v="78"/>
          <ac:spMkLst>
            <pc:docMk/>
            <pc:sldMk cId="907782502" sldId="302"/>
            <ac:spMk id="7" creationId="{3A09EFA0-1D70-2D27-DBC4-E96F6B2A7825}"/>
          </ac:spMkLst>
        </pc:spChg>
        <pc:spChg chg="mod">
          <ac:chgData name="Рустамова Анель" userId="d10ae045a45625cd" providerId="Windows Live" clId="Web-{98159386-8706-407A-8AEF-97F3EB256396}" dt="2023-03-09T03:46:17.699" v="79"/>
          <ac:spMkLst>
            <pc:docMk/>
            <pc:sldMk cId="907782502" sldId="302"/>
            <ac:spMk id="8" creationId="{7AE5CBC7-A717-50A4-E27E-2D927C792F68}"/>
          </ac:spMkLst>
        </pc:spChg>
        <pc:spChg chg="mod">
          <ac:chgData name="Рустамова Анель" userId="d10ae045a45625cd" providerId="Windows Live" clId="Web-{98159386-8706-407A-8AEF-97F3EB256396}" dt="2023-03-09T03:46:17.699" v="80"/>
          <ac:spMkLst>
            <pc:docMk/>
            <pc:sldMk cId="907782502" sldId="302"/>
            <ac:spMk id="9" creationId="{33B7198E-F9E3-8622-5091-416DEE2AF210}"/>
          </ac:spMkLst>
        </pc:spChg>
        <pc:spChg chg="mod">
          <ac:chgData name="Рустамова Анель" userId="d10ae045a45625cd" providerId="Windows Live" clId="Web-{98159386-8706-407A-8AEF-97F3EB256396}" dt="2023-03-09T03:46:17.714" v="81"/>
          <ac:spMkLst>
            <pc:docMk/>
            <pc:sldMk cId="907782502" sldId="302"/>
            <ac:spMk id="10" creationId="{5B62376C-0F0E-A7C8-D809-92B358EF7349}"/>
          </ac:spMkLst>
        </pc:spChg>
        <pc:spChg chg="mod">
          <ac:chgData name="Рустамова Анель" userId="d10ae045a45625cd" providerId="Windows Live" clId="Web-{98159386-8706-407A-8AEF-97F3EB256396}" dt="2023-03-09T03:46:17.730" v="82"/>
          <ac:spMkLst>
            <pc:docMk/>
            <pc:sldMk cId="907782502" sldId="302"/>
            <ac:spMk id="11" creationId="{A8462FE4-189A-75AE-D7A4-0FE4DB1F8A93}"/>
          </ac:spMkLst>
        </pc:spChg>
        <pc:spChg chg="mod">
          <ac:chgData name="Рустамова Анель" userId="d10ae045a45625cd" providerId="Windows Live" clId="Web-{98159386-8706-407A-8AEF-97F3EB256396}" dt="2023-03-09T03:46:17.745" v="83"/>
          <ac:spMkLst>
            <pc:docMk/>
            <pc:sldMk cId="907782502" sldId="302"/>
            <ac:spMk id="12" creationId="{D92FE9AF-9B1D-BF6C-EA31-BF2805D0DE94}"/>
          </ac:spMkLst>
        </pc:spChg>
        <pc:spChg chg="mod">
          <ac:chgData name="Рустамова Анель" userId="d10ae045a45625cd" providerId="Windows Live" clId="Web-{98159386-8706-407A-8AEF-97F3EB256396}" dt="2023-03-09T03:46:17.761" v="84"/>
          <ac:spMkLst>
            <pc:docMk/>
            <pc:sldMk cId="907782502" sldId="302"/>
            <ac:spMk id="13" creationId="{2790E684-AEEB-D088-3B5B-5DB35C568A7F}"/>
          </ac:spMkLst>
        </pc:spChg>
        <pc:spChg chg="mod">
          <ac:chgData name="Рустамова Анель" userId="d10ae045a45625cd" providerId="Windows Live" clId="Web-{98159386-8706-407A-8AEF-97F3EB256396}" dt="2023-03-09T03:46:17.777" v="85"/>
          <ac:spMkLst>
            <pc:docMk/>
            <pc:sldMk cId="907782502" sldId="302"/>
            <ac:spMk id="14" creationId="{4D391B22-37E4-CA13-185D-894252B9AA2F}"/>
          </ac:spMkLst>
        </pc:spChg>
      </pc:sldChg>
      <pc:sldChg chg="modSp">
        <pc:chgData name="Рустамова Анель" userId="d10ae045a45625cd" providerId="Windows Live" clId="Web-{98159386-8706-407A-8AEF-97F3EB256396}" dt="2023-03-09T03:46:23.402" v="89"/>
        <pc:sldMkLst>
          <pc:docMk/>
          <pc:sldMk cId="762729868" sldId="303"/>
        </pc:sldMkLst>
        <pc:spChg chg="mod">
          <ac:chgData name="Рустамова Анель" userId="d10ae045a45625cd" providerId="Windows Live" clId="Web-{98159386-8706-407A-8AEF-97F3EB256396}" dt="2023-03-09T03:46:23.371" v="88"/>
          <ac:spMkLst>
            <pc:docMk/>
            <pc:sldMk cId="762729868" sldId="303"/>
            <ac:spMk id="5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6:23.402" v="89"/>
          <ac:spMkLst>
            <pc:docMk/>
            <pc:sldMk cId="762729868" sldId="303"/>
            <ac:spMk id="6" creationId="{330AF216-E8A1-5BB7-BA86-0EBCAB04CAB7}"/>
          </ac:spMkLst>
        </pc:spChg>
      </pc:sldChg>
      <pc:sldChg chg="modSp">
        <pc:chgData name="Рустамова Анель" userId="d10ae045a45625cd" providerId="Windows Live" clId="Web-{98159386-8706-407A-8AEF-97F3EB256396}" dt="2023-03-09T03:46:28.683" v="92" actId="20577"/>
        <pc:sldMkLst>
          <pc:docMk/>
          <pc:sldMk cId="2824315104" sldId="304"/>
        </pc:sldMkLst>
        <pc:spChg chg="mod">
          <ac:chgData name="Рустамова Анель" userId="d10ae045a45625cd" providerId="Windows Live" clId="Web-{98159386-8706-407A-8AEF-97F3EB256396}" dt="2023-03-09T03:46:28.683" v="92" actId="20577"/>
          <ac:spMkLst>
            <pc:docMk/>
            <pc:sldMk cId="2824315104" sldId="304"/>
            <ac:spMk id="2" creationId="{C84CC3DC-D36B-5F3B-3F79-1535581816DF}"/>
          </ac:spMkLst>
        </pc:spChg>
        <pc:spChg chg="mod">
          <ac:chgData name="Рустамова Анель" userId="d10ae045a45625cd" providerId="Windows Live" clId="Web-{98159386-8706-407A-8AEF-97F3EB256396}" dt="2023-03-09T03:46:28.668" v="90" actId="20577"/>
          <ac:spMkLst>
            <pc:docMk/>
            <pc:sldMk cId="2824315104" sldId="304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6:28.683" v="91" actId="20577"/>
          <ac:spMkLst>
            <pc:docMk/>
            <pc:sldMk cId="2824315104" sldId="304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8159386-8706-407A-8AEF-97F3EB256396}" dt="2023-03-09T03:46:46.168" v="110"/>
        <pc:sldMkLst>
          <pc:docMk/>
          <pc:sldMk cId="3952450439" sldId="305"/>
        </pc:sldMkLst>
        <pc:spChg chg="mod">
          <ac:chgData name="Рустамова Анель" userId="d10ae045a45625cd" providerId="Windows Live" clId="Web-{98159386-8706-407A-8AEF-97F3EB256396}" dt="2023-03-09T03:46:46.168" v="110"/>
          <ac:spMkLst>
            <pc:docMk/>
            <pc:sldMk cId="3952450439" sldId="305"/>
            <ac:spMk id="2" creationId="{768A8F71-D4DC-E632-092E-9B08A6F57949}"/>
          </ac:spMkLst>
        </pc:spChg>
        <pc:spChg chg="mod">
          <ac:chgData name="Рустамова Анель" userId="d10ae045a45625cd" providerId="Windows Live" clId="Web-{98159386-8706-407A-8AEF-97F3EB256396}" dt="2023-03-09T03:46:46.137" v="108"/>
          <ac:spMkLst>
            <pc:docMk/>
            <pc:sldMk cId="3952450439" sldId="305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6:46.137" v="109"/>
          <ac:spMkLst>
            <pc:docMk/>
            <pc:sldMk cId="3952450439" sldId="305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8159386-8706-407A-8AEF-97F3EB256396}" dt="2023-03-09T03:46:51.700" v="116"/>
        <pc:sldMkLst>
          <pc:docMk/>
          <pc:sldMk cId="945880486" sldId="307"/>
        </pc:sldMkLst>
        <pc:spChg chg="mod">
          <ac:chgData name="Рустамова Анель" userId="d10ae045a45625cd" providerId="Windows Live" clId="Web-{98159386-8706-407A-8AEF-97F3EB256396}" dt="2023-03-09T03:46:51.700" v="116"/>
          <ac:spMkLst>
            <pc:docMk/>
            <pc:sldMk cId="945880486" sldId="30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98159386-8706-407A-8AEF-97F3EB256396}" dt="2023-03-09T03:46:51.684" v="114"/>
          <ac:spMkLst>
            <pc:docMk/>
            <pc:sldMk cId="945880486" sldId="307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6:51.684" v="115"/>
          <ac:spMkLst>
            <pc:docMk/>
            <pc:sldMk cId="945880486" sldId="307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8159386-8706-407A-8AEF-97F3EB256396}" dt="2023-03-09T03:46:40.481" v="104"/>
        <pc:sldMkLst>
          <pc:docMk/>
          <pc:sldMk cId="186363711" sldId="308"/>
        </pc:sldMkLst>
        <pc:spChg chg="mod">
          <ac:chgData name="Рустамова Анель" userId="d10ae045a45625cd" providerId="Windows Live" clId="Web-{98159386-8706-407A-8AEF-97F3EB256396}" dt="2023-03-09T03:46:40.449" v="103"/>
          <ac:spMkLst>
            <pc:docMk/>
            <pc:sldMk cId="186363711" sldId="308"/>
            <ac:spMk id="2" creationId="{D05BDDF5-DFFA-5C18-A3B9-A1DD6B38993C}"/>
          </ac:spMkLst>
        </pc:spChg>
        <pc:spChg chg="mod">
          <ac:chgData name="Рустамова Анель" userId="d10ae045a45625cd" providerId="Windows Live" clId="Web-{98159386-8706-407A-8AEF-97F3EB256396}" dt="2023-03-09T03:46:40.434" v="102"/>
          <ac:spMkLst>
            <pc:docMk/>
            <pc:sldMk cId="186363711" sldId="308"/>
            <ac:spMk id="5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6:40.481" v="104"/>
          <ac:spMkLst>
            <pc:docMk/>
            <pc:sldMk cId="186363711" sldId="308"/>
            <ac:spMk id="6" creationId="{D8D43C24-8540-98ED-6308-32D4ACAA4702}"/>
          </ac:spMkLst>
        </pc:spChg>
      </pc:sldChg>
      <pc:sldChg chg="modSp">
        <pc:chgData name="Рустамова Анель" userId="d10ae045a45625cd" providerId="Windows Live" clId="Web-{98159386-8706-407A-8AEF-97F3EB256396}" dt="2023-03-09T03:46:34.637" v="98"/>
        <pc:sldMkLst>
          <pc:docMk/>
          <pc:sldMk cId="3278269548" sldId="309"/>
        </pc:sldMkLst>
        <pc:spChg chg="mod">
          <ac:chgData name="Рустамова Анель" userId="d10ae045a45625cd" providerId="Windows Live" clId="Web-{98159386-8706-407A-8AEF-97F3EB256396}" dt="2023-03-09T03:46:34.605" v="97"/>
          <ac:spMkLst>
            <pc:docMk/>
            <pc:sldMk cId="3278269548" sldId="309"/>
            <ac:spMk id="2" creationId="{7C760E74-C53A-F822-797E-61D1698E8976}"/>
          </ac:spMkLst>
        </pc:spChg>
        <pc:spChg chg="mod">
          <ac:chgData name="Рустамова Анель" userId="d10ae045a45625cd" providerId="Windows Live" clId="Web-{98159386-8706-407A-8AEF-97F3EB256396}" dt="2023-03-09T03:46:34.590" v="96"/>
          <ac:spMkLst>
            <pc:docMk/>
            <pc:sldMk cId="3278269548" sldId="309"/>
            <ac:spMk id="5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6:34.637" v="98"/>
          <ac:spMkLst>
            <pc:docMk/>
            <pc:sldMk cId="3278269548" sldId="309"/>
            <ac:spMk id="6" creationId="{DFD84BD3-6040-4EEE-1F63-E24B06B0BE6C}"/>
          </ac:spMkLst>
        </pc:spChg>
      </pc:sldChg>
      <pc:sldChg chg="modSp">
        <pc:chgData name="Рустамова Анель" userId="d10ae045a45625cd" providerId="Windows Live" clId="Web-{98159386-8706-407A-8AEF-97F3EB256396}" dt="2023-03-09T03:47:51.873" v="179" actId="20577"/>
        <pc:sldMkLst>
          <pc:docMk/>
          <pc:sldMk cId="1879190427" sldId="311"/>
        </pc:sldMkLst>
        <pc:spChg chg="mod">
          <ac:chgData name="Рустамова Анель" userId="d10ae045a45625cd" providerId="Windows Live" clId="Web-{98159386-8706-407A-8AEF-97F3EB256396}" dt="2023-03-09T03:47:51.873" v="179" actId="20577"/>
          <ac:spMkLst>
            <pc:docMk/>
            <pc:sldMk cId="1879190427" sldId="311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98159386-8706-407A-8AEF-97F3EB256396}" dt="2023-03-09T03:46:58.340" v="122"/>
        <pc:sldMkLst>
          <pc:docMk/>
          <pc:sldMk cId="784446542" sldId="312"/>
        </pc:sldMkLst>
        <pc:spChg chg="mod">
          <ac:chgData name="Рустамова Анель" userId="d10ae045a45625cd" providerId="Windows Live" clId="Web-{98159386-8706-407A-8AEF-97F3EB256396}" dt="2023-03-09T03:46:58.294" v="120"/>
          <ac:spMkLst>
            <pc:docMk/>
            <pc:sldMk cId="784446542" sldId="312"/>
            <ac:spMk id="7" creationId="{43915912-0879-3542-277C-9BBFD23881B5}"/>
          </ac:spMkLst>
        </pc:spChg>
        <pc:spChg chg="mod">
          <ac:chgData name="Рустамова Анель" userId="d10ae045a45625cd" providerId="Windows Live" clId="Web-{98159386-8706-407A-8AEF-97F3EB256396}" dt="2023-03-09T03:46:58.309" v="121"/>
          <ac:spMkLst>
            <pc:docMk/>
            <pc:sldMk cId="784446542" sldId="312"/>
            <ac:spMk id="9" creationId="{1251D65E-F608-A097-0D98-F3D88FA8A0AD}"/>
          </ac:spMkLst>
        </pc:spChg>
        <pc:spChg chg="mod">
          <ac:chgData name="Рустамова Анель" userId="d10ae045a45625cd" providerId="Windows Live" clId="Web-{98159386-8706-407A-8AEF-97F3EB256396}" dt="2023-03-09T03:46:58.340" v="122"/>
          <ac:spMkLst>
            <pc:docMk/>
            <pc:sldMk cId="784446542" sldId="312"/>
            <ac:spMk id="11" creationId="{FFB3F8D9-9FCA-B636-3027-15C8CF88B841}"/>
          </ac:spMkLst>
        </pc:spChg>
      </pc:sldChg>
      <pc:sldChg chg="modSp">
        <pc:chgData name="Рустамова Анель" userId="d10ae045a45625cd" providerId="Windows Live" clId="Web-{98159386-8706-407A-8AEF-97F3EB256396}" dt="2023-03-09T03:47:31.935" v="157"/>
        <pc:sldMkLst>
          <pc:docMk/>
          <pc:sldMk cId="61309924" sldId="319"/>
        </pc:sldMkLst>
        <pc:spChg chg="mod">
          <ac:chgData name="Рустамова Анель" userId="d10ae045a45625cd" providerId="Windows Live" clId="Web-{98159386-8706-407A-8AEF-97F3EB256396}" dt="2023-03-09T03:47:31.904" v="156"/>
          <ac:spMkLst>
            <pc:docMk/>
            <pc:sldMk cId="61309924" sldId="319"/>
            <ac:spMk id="2" creationId="{CF61D446-48FC-08A5-D8F7-83013026D6AE}"/>
          </ac:spMkLst>
        </pc:spChg>
        <pc:spChg chg="mod">
          <ac:chgData name="Рустамова Анель" userId="d10ae045a45625cd" providerId="Windows Live" clId="Web-{98159386-8706-407A-8AEF-97F3EB256396}" dt="2023-03-09T03:47:31.904" v="155"/>
          <ac:spMkLst>
            <pc:docMk/>
            <pc:sldMk cId="61309924" sldId="31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7:31.935" v="157"/>
          <ac:spMkLst>
            <pc:docMk/>
            <pc:sldMk cId="61309924" sldId="319"/>
            <ac:spMk id="6" creationId="{AA9ACA20-517E-0290-1C3F-224FCCEB496B}"/>
          </ac:spMkLst>
        </pc:spChg>
      </pc:sldChg>
      <pc:sldChg chg="modSp">
        <pc:chgData name="Рустамова Анель" userId="d10ae045a45625cd" providerId="Windows Live" clId="Web-{98159386-8706-407A-8AEF-97F3EB256396}" dt="2023-03-09T03:47:24.638" v="151"/>
        <pc:sldMkLst>
          <pc:docMk/>
          <pc:sldMk cId="2879666421" sldId="320"/>
        </pc:sldMkLst>
        <pc:spChg chg="mod">
          <ac:chgData name="Рустамова Анель" userId="d10ae045a45625cd" providerId="Windows Live" clId="Web-{98159386-8706-407A-8AEF-97F3EB256396}" dt="2023-03-09T03:47:24.607" v="149"/>
          <ac:spMkLst>
            <pc:docMk/>
            <pc:sldMk cId="2879666421" sldId="320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7:24.638" v="150"/>
          <ac:spMkLst>
            <pc:docMk/>
            <pc:sldMk cId="2879666421" sldId="320"/>
            <ac:spMk id="7" creationId="{703BD85E-C82A-1E03-F636-E2C47BE0E51C}"/>
          </ac:spMkLst>
        </pc:spChg>
        <pc:spChg chg="mod">
          <ac:chgData name="Рустамова Анель" userId="d10ae045a45625cd" providerId="Windows Live" clId="Web-{98159386-8706-407A-8AEF-97F3EB256396}" dt="2023-03-09T03:47:24.638" v="151"/>
          <ac:spMkLst>
            <pc:docMk/>
            <pc:sldMk cId="2879666421" sldId="320"/>
            <ac:spMk id="9" creationId="{65ACB179-2DB8-A91C-47F3-28AD9D97B0DE}"/>
          </ac:spMkLst>
        </pc:spChg>
      </pc:sldChg>
      <pc:sldChg chg="modSp">
        <pc:chgData name="Рустамова Анель" userId="d10ae045a45625cd" providerId="Windows Live" clId="Web-{98159386-8706-407A-8AEF-97F3EB256396}" dt="2023-03-09T03:47:18.997" v="145"/>
        <pc:sldMkLst>
          <pc:docMk/>
          <pc:sldMk cId="1758126408" sldId="321"/>
        </pc:sldMkLst>
        <pc:spChg chg="mod">
          <ac:chgData name="Рустамова Анель" userId="d10ae045a45625cd" providerId="Windows Live" clId="Web-{98159386-8706-407A-8AEF-97F3EB256396}" dt="2023-03-09T03:47:18.950" v="143"/>
          <ac:spMkLst>
            <pc:docMk/>
            <pc:sldMk cId="1758126408" sldId="321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7:18.966" v="144"/>
          <ac:spMkLst>
            <pc:docMk/>
            <pc:sldMk cId="1758126408" sldId="321"/>
            <ac:spMk id="7" creationId="{43704BE1-70D6-CF5C-A5DB-7FCD45F66A41}"/>
          </ac:spMkLst>
        </pc:spChg>
        <pc:spChg chg="mod">
          <ac:chgData name="Рустамова Анель" userId="d10ae045a45625cd" providerId="Windows Live" clId="Web-{98159386-8706-407A-8AEF-97F3EB256396}" dt="2023-03-09T03:47:18.997" v="145"/>
          <ac:spMkLst>
            <pc:docMk/>
            <pc:sldMk cId="1758126408" sldId="321"/>
            <ac:spMk id="8" creationId="{FBBE0E19-19B7-70B3-FC1B-10587705264F}"/>
          </ac:spMkLst>
        </pc:spChg>
      </pc:sldChg>
      <pc:sldChg chg="modSp">
        <pc:chgData name="Рустамова Анель" userId="d10ae045a45625cd" providerId="Windows Live" clId="Web-{98159386-8706-407A-8AEF-97F3EB256396}" dt="2023-03-09T03:47:14.497" v="139"/>
        <pc:sldMkLst>
          <pc:docMk/>
          <pc:sldMk cId="2941703002" sldId="322"/>
        </pc:sldMkLst>
        <pc:spChg chg="mod">
          <ac:chgData name="Рустамова Анель" userId="d10ae045a45625cd" providerId="Windows Live" clId="Web-{98159386-8706-407A-8AEF-97F3EB256396}" dt="2023-03-09T03:47:14.482" v="138"/>
          <ac:spMkLst>
            <pc:docMk/>
            <pc:sldMk cId="2941703002" sldId="322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7:14.497" v="139"/>
          <ac:spMkLst>
            <pc:docMk/>
            <pc:sldMk cId="2941703002" sldId="322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98159386-8706-407A-8AEF-97F3EB256396}" dt="2023-03-09T03:47:09.028" v="135"/>
        <pc:sldMkLst>
          <pc:docMk/>
          <pc:sldMk cId="227585935" sldId="323"/>
        </pc:sldMkLst>
        <pc:spChg chg="mod">
          <ac:chgData name="Рустамова Анель" userId="d10ae045a45625cd" providerId="Windows Live" clId="Web-{98159386-8706-407A-8AEF-97F3EB256396}" dt="2023-03-09T03:47:09.013" v="134"/>
          <ac:spMkLst>
            <pc:docMk/>
            <pc:sldMk cId="227585935" sldId="323"/>
            <ac:spMk id="2" creationId="{69E591C2-5C1B-FD38-FCE8-2E550E170F7B}"/>
          </ac:spMkLst>
        </pc:spChg>
        <pc:spChg chg="mod">
          <ac:chgData name="Рустамова Анель" userId="d10ae045a45625cd" providerId="Windows Live" clId="Web-{98159386-8706-407A-8AEF-97F3EB256396}" dt="2023-03-09T03:47:08.981" v="132"/>
          <ac:spMkLst>
            <pc:docMk/>
            <pc:sldMk cId="227585935" sldId="323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7:08.997" v="133"/>
          <ac:spMkLst>
            <pc:docMk/>
            <pc:sldMk cId="227585935" sldId="323"/>
            <ac:spMk id="5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7:09.028" v="135"/>
          <ac:spMkLst>
            <pc:docMk/>
            <pc:sldMk cId="227585935" sldId="323"/>
            <ac:spMk id="6" creationId="{E2837922-C8EE-011B-CE5A-22E6C877D99A}"/>
          </ac:spMkLst>
        </pc:spChg>
      </pc:sldChg>
      <pc:sldChg chg="modSp">
        <pc:chgData name="Рустамова Анель" userId="d10ae045a45625cd" providerId="Windows Live" clId="Web-{98159386-8706-407A-8AEF-97F3EB256396}" dt="2023-03-09T03:47:03.325" v="126" actId="20577"/>
        <pc:sldMkLst>
          <pc:docMk/>
          <pc:sldMk cId="3333885808" sldId="324"/>
        </pc:sldMkLst>
        <pc:spChg chg="mod">
          <ac:chgData name="Рустамова Анель" userId="d10ae045a45625cd" providerId="Windows Live" clId="Web-{98159386-8706-407A-8AEF-97F3EB256396}" dt="2023-03-09T03:47:03.309" v="125" actId="20577"/>
          <ac:spMkLst>
            <pc:docMk/>
            <pc:sldMk cId="3333885808" sldId="324"/>
            <ac:spMk id="2" creationId="{6A8AB321-37AF-9637-063C-35534715B5B6}"/>
          </ac:spMkLst>
        </pc:spChg>
        <pc:spChg chg="mod">
          <ac:chgData name="Рустамова Анель" userId="d10ae045a45625cd" providerId="Windows Live" clId="Web-{98159386-8706-407A-8AEF-97F3EB256396}" dt="2023-03-09T03:47:03.294" v="123" actId="20577"/>
          <ac:spMkLst>
            <pc:docMk/>
            <pc:sldMk cId="3333885808" sldId="324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7:03.309" v="124" actId="20577"/>
          <ac:spMkLst>
            <pc:docMk/>
            <pc:sldMk cId="3333885808" sldId="324"/>
            <ac:spMk id="5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7:03.325" v="126" actId="20577"/>
          <ac:spMkLst>
            <pc:docMk/>
            <pc:sldMk cId="3333885808" sldId="324"/>
            <ac:spMk id="6" creationId="{64D152D2-0FA2-3FB0-5CFC-E66CC5E20E25}"/>
          </ac:spMkLst>
        </pc:spChg>
      </pc:sldChg>
      <pc:sldChg chg="modSp">
        <pc:chgData name="Рустамова Анель" userId="d10ae045a45625cd" providerId="Windows Live" clId="Web-{98159386-8706-407A-8AEF-97F3EB256396}" dt="2023-03-09T03:47:55.670" v="180" actId="20577"/>
        <pc:sldMkLst>
          <pc:docMk/>
          <pc:sldMk cId="1786910048" sldId="325"/>
        </pc:sldMkLst>
        <pc:spChg chg="mod">
          <ac:chgData name="Рустамова Анель" userId="d10ae045a45625cd" providerId="Windows Live" clId="Web-{98159386-8706-407A-8AEF-97F3EB256396}" dt="2023-03-09T03:47:55.670" v="180" actId="20577"/>
          <ac:spMkLst>
            <pc:docMk/>
            <pc:sldMk cId="1786910048" sldId="325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98159386-8706-407A-8AEF-97F3EB256396}" dt="2023-03-09T03:47:36.920" v="165"/>
        <pc:sldMkLst>
          <pc:docMk/>
          <pc:sldMk cId="3289389436" sldId="326"/>
        </pc:sldMkLst>
        <pc:spChg chg="mod">
          <ac:chgData name="Рустамова Анель" userId="d10ae045a45625cd" providerId="Windows Live" clId="Web-{98159386-8706-407A-8AEF-97F3EB256396}" dt="2023-03-09T03:47:36.889" v="164"/>
          <ac:spMkLst>
            <pc:docMk/>
            <pc:sldMk cId="3289389436" sldId="326"/>
            <ac:spMk id="2" creationId="{6B5B1B63-367F-D9EA-A47C-2FEAF1149A27}"/>
          </ac:spMkLst>
        </pc:spChg>
        <pc:spChg chg="mod">
          <ac:chgData name="Рустамова Анель" userId="d10ae045a45625cd" providerId="Windows Live" clId="Web-{98159386-8706-407A-8AEF-97F3EB256396}" dt="2023-03-09T03:47:36.873" v="162"/>
          <ac:spMkLst>
            <pc:docMk/>
            <pc:sldMk cId="3289389436" sldId="32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7:36.873" v="163"/>
          <ac:spMkLst>
            <pc:docMk/>
            <pc:sldMk cId="3289389436" sldId="326"/>
            <ac:spMk id="5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7:36.920" v="165"/>
          <ac:spMkLst>
            <pc:docMk/>
            <pc:sldMk cId="3289389436" sldId="326"/>
            <ac:spMk id="6" creationId="{2DA854BA-A542-8318-292E-E43152387869}"/>
          </ac:spMkLst>
        </pc:spChg>
      </pc:sldChg>
      <pc:sldChg chg="modSp">
        <pc:chgData name="Рустамова Анель" userId="d10ae045a45625cd" providerId="Windows Live" clId="Web-{98159386-8706-407A-8AEF-97F3EB256396}" dt="2023-03-09T03:47:41.654" v="170"/>
        <pc:sldMkLst>
          <pc:docMk/>
          <pc:sldMk cId="3846401165" sldId="327"/>
        </pc:sldMkLst>
        <pc:spChg chg="mod">
          <ac:chgData name="Рустамова Анель" userId="d10ae045a45625cd" providerId="Windows Live" clId="Web-{98159386-8706-407A-8AEF-97F3EB256396}" dt="2023-03-09T03:47:41.639" v="169"/>
          <ac:spMkLst>
            <pc:docMk/>
            <pc:sldMk cId="3846401165" sldId="327"/>
            <ac:spMk id="7" creationId="{A107CC99-EE16-0896-A316-F3D521DF9741}"/>
          </ac:spMkLst>
        </pc:spChg>
        <pc:spChg chg="mod">
          <ac:chgData name="Рустамова Анель" userId="d10ae045a45625cd" providerId="Windows Live" clId="Web-{98159386-8706-407A-8AEF-97F3EB256396}" dt="2023-03-09T03:47:41.654" v="170"/>
          <ac:spMkLst>
            <pc:docMk/>
            <pc:sldMk cId="3846401165" sldId="327"/>
            <ac:spMk id="9" creationId="{FCF957BF-FED9-F98F-D5B1-BA9E6EF85A81}"/>
          </ac:spMkLst>
        </pc:spChg>
      </pc:sldChg>
      <pc:sldChg chg="modSp">
        <pc:chgData name="Рустамова Анель" userId="d10ae045a45625cd" providerId="Windows Live" clId="Web-{98159386-8706-407A-8AEF-97F3EB256396}" dt="2023-03-09T03:47:47.451" v="178"/>
        <pc:sldMkLst>
          <pc:docMk/>
          <pc:sldMk cId="2763426901" sldId="328"/>
        </pc:sldMkLst>
        <pc:spChg chg="mod">
          <ac:chgData name="Рустамова Анель" userId="d10ae045a45625cd" providerId="Windows Live" clId="Web-{98159386-8706-407A-8AEF-97F3EB256396}" dt="2023-03-09T03:47:47.436" v="176"/>
          <ac:spMkLst>
            <pc:docMk/>
            <pc:sldMk cId="2763426901" sldId="328"/>
            <ac:spMk id="2" creationId="{BA2C8FA3-9D5A-FB68-FE6E-FF41B55E92B4}"/>
          </ac:spMkLst>
        </pc:spChg>
        <pc:spChg chg="mod">
          <ac:chgData name="Рустамова Анель" userId="d10ae045a45625cd" providerId="Windows Live" clId="Web-{98159386-8706-407A-8AEF-97F3EB256396}" dt="2023-03-09T03:47:47.420" v="175"/>
          <ac:spMkLst>
            <pc:docMk/>
            <pc:sldMk cId="2763426901" sldId="328"/>
            <ac:spMk id="5" creationId="{00000000-0000-0000-0000-000000000000}"/>
          </ac:spMkLst>
        </pc:spChg>
        <pc:spChg chg="mod">
          <ac:chgData name="Рустамова Анель" userId="d10ae045a45625cd" providerId="Windows Live" clId="Web-{98159386-8706-407A-8AEF-97F3EB256396}" dt="2023-03-09T03:47:47.451" v="177"/>
          <ac:spMkLst>
            <pc:docMk/>
            <pc:sldMk cId="2763426901" sldId="328"/>
            <ac:spMk id="6" creationId="{CBDB34A2-14BB-FE71-3BB2-AF317207C21B}"/>
          </ac:spMkLst>
        </pc:spChg>
        <pc:spChg chg="mod">
          <ac:chgData name="Рустамова Анель" userId="d10ae045a45625cd" providerId="Windows Live" clId="Web-{98159386-8706-407A-8AEF-97F3EB256396}" dt="2023-03-09T03:47:47.451" v="178"/>
          <ac:spMkLst>
            <pc:docMk/>
            <pc:sldMk cId="2763426901" sldId="328"/>
            <ac:spMk id="7" creationId="{513DC69D-600A-1761-EFAD-A37B4B76AB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азделитель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Shape&#10;&#10;Description automatically generated">
            <a:extLst>
              <a:ext uri="{FF2B5EF4-FFF2-40B4-BE49-F238E27FC236}">
                <a16:creationId xmlns:a16="http://schemas.microsoft.com/office/drawing/2014/main" id="{88516501-45DE-4E62-C607-D49DC17F6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78" y="1039665"/>
            <a:ext cx="4194322" cy="3750855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60398" y="2562294"/>
            <a:ext cx="6707061" cy="1733411"/>
          </a:xfrm>
        </p:spPr>
        <p:txBody>
          <a:bodyPr>
            <a:normAutofit/>
          </a:bodyPr>
          <a:lstStyle/>
          <a:p>
            <a:r>
              <a:rPr lang="ru-RU" dirty="0"/>
              <a:t>Введение, переменные и условия</a:t>
            </a:r>
            <a:endParaRPr lang="en-GB" dirty="0"/>
          </a:p>
        </p:txBody>
      </p:sp>
      <p:pic>
        <p:nvPicPr>
          <p:cNvPr id="8" name="Picture 8" descr="Shape&#10;&#10;Description automatically generated">
            <a:extLst>
              <a:ext uri="{FF2B5EF4-FFF2-40B4-BE49-F238E27FC236}">
                <a16:creationId xmlns:a16="http://schemas.microsoft.com/office/drawing/2014/main" id="{FCA9AC88-6A62-1F0E-17A1-9E4C257D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364" y="1373369"/>
            <a:ext cx="2743200" cy="30931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FE011-65B8-71F3-43B4-B6C1C8EAC762}"/>
              </a:ext>
            </a:extLst>
          </p:cNvPr>
          <p:cNvSpPr/>
          <p:nvPr/>
        </p:nvSpPr>
        <p:spPr>
          <a:xfrm>
            <a:off x="8001000" y="1045535"/>
            <a:ext cx="4191000" cy="373911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Текст 4">
            <a:extLst>
              <a:ext uri="{FF2B5EF4-FFF2-40B4-BE49-F238E27FC236}">
                <a16:creationId xmlns:a16="http://schemas.microsoft.com/office/drawing/2014/main" id="{4E973293-3130-5A3D-0C78-553545025D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</a:t>
            </a:r>
          </a:p>
        </p:txBody>
      </p:sp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45333" y="411192"/>
            <a:ext cx="11196637" cy="1325563"/>
          </a:xfrm>
        </p:spPr>
        <p:txBody>
          <a:bodyPr/>
          <a:lstStyle/>
          <a:p>
            <a:r>
              <a:rPr lang="ru-RU" cap="all" dirty="0">
                <a:cs typeface="Calibri"/>
              </a:rPr>
              <a:t>ОСНОВЫ СИНТАКСИСА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333" y="1707137"/>
            <a:ext cx="11331606" cy="479749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Обязательно ставьте в конце строки точку с запятой! </a:t>
            </a:r>
            <a:endParaRPr lang="en-US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Язык JavaScript относится к </a:t>
            </a:r>
            <a:r>
              <a:rPr lang="ru-RU" b="1" dirty="0" err="1">
                <a:cs typeface="Times New Roman"/>
              </a:rPr>
              <a:t>регистрозависимым</a:t>
            </a:r>
            <a:r>
              <a:rPr lang="ru-RU" dirty="0">
                <a:cs typeface="Times New Roman"/>
              </a:rPr>
              <a:t>. </a:t>
            </a:r>
            <a:endParaRPr lang="ru-RU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Переменные </a:t>
            </a:r>
            <a:r>
              <a:rPr lang="ru-RU" dirty="0" err="1">
                <a:cs typeface="Times New Roman"/>
              </a:rPr>
              <a:t>name</a:t>
            </a:r>
            <a:r>
              <a:rPr lang="ru-RU" dirty="0">
                <a:cs typeface="Times New Roman"/>
              </a:rPr>
              <a:t> и Name будут считаться разными.</a:t>
            </a:r>
            <a:endParaRPr lang="ru-RU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Также нельзя давать переменным такие имена, которые совпадают с зарезервированными ключевыми словами (пройдем их ниже).</a:t>
            </a:r>
            <a:endParaRPr lang="ru-RU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Кроме исполнимого кода в состав программы включаются еще и авторские примечания — комментарии. В этом языке они ставятся двойным слэшом - </a:t>
            </a:r>
            <a:r>
              <a:rPr lang="ru-RU" b="1" dirty="0">
                <a:cs typeface="Times New Roman"/>
              </a:rPr>
              <a:t>// </a:t>
            </a:r>
            <a:r>
              <a:rPr lang="ru-RU" dirty="0">
                <a:cs typeface="Times New Roman"/>
              </a:rPr>
              <a:t>, а для больше части кода используется </a:t>
            </a:r>
            <a:r>
              <a:rPr lang="ru-RU" b="1" dirty="0">
                <a:cs typeface="Times New Roman"/>
              </a:rPr>
              <a:t>/**/</a:t>
            </a:r>
            <a:r>
              <a:rPr lang="ru-RU" dirty="0">
                <a:cs typeface="Times New Roman"/>
              </a:rPr>
              <a:t>.</a:t>
            </a:r>
            <a:endParaRPr lang="ru-RU" dirty="0"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255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all" dirty="0">
                <a:cs typeface="Calibri"/>
              </a:rPr>
              <a:t>КЛЮЧЕВЫЕ И ЗАРЕЗЕРВИРОВАННЫЕ СЛОВА 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cs typeface="Times New Roman"/>
            </a:endParaRPr>
          </a:p>
          <a:p>
            <a:endParaRPr lang="ru-RU" dirty="0"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1710144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В языках программирования также существуют слова, смысл которых установлен их разработчиками. Такие слова называют ключевыми.</a:t>
            </a:r>
            <a:endParaRPr lang="en-US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ru-RU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</a:pP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await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break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case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catch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class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const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continue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debugger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default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delete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do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else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export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extends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finally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for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function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if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import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in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instanceof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let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new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return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static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super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switch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this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throw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try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typeof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var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void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while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with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, 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yield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.</a:t>
            </a:r>
            <a:endParaRPr lang="ru-RU" dirty="0">
              <a:solidFill>
                <a:schemeClr val="accent3">
                  <a:lumMod val="75000"/>
                </a:schemeClr>
              </a:solidFill>
              <a:ea typeface="+mn-lt"/>
              <a:cs typeface="Times New Roman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960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all" dirty="0">
                <a:cs typeface="Calibri"/>
              </a:rPr>
              <a:t>ПЕРЕМЕННЫЕ. </a:t>
            </a:r>
            <a:br>
              <a:rPr lang="ru-RU" cap="all" dirty="0">
                <a:cs typeface="Calibri"/>
              </a:rPr>
            </a:br>
            <a:r>
              <a:rPr lang="ru-RU" cap="all" dirty="0">
                <a:cs typeface="Calibri"/>
              </a:rPr>
              <a:t>ПРАВИЛА ИМЕНОВАНИЯ ПЕРЕМЕННЫХ 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1710144"/>
            <a:ext cx="11202210" cy="51425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>
                <a:cs typeface="Times New Roman"/>
              </a:rPr>
              <a:t>Принципы и ограничения, накладываемые на возможные имена переменных, называют правилами именования. </a:t>
            </a:r>
            <a:endParaRPr lang="en-US" sz="2400" dirty="0">
              <a:ea typeface="+mn-lt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Wingdings,Sans-Serif"/>
              <a:buChar char="q"/>
            </a:pPr>
            <a:r>
              <a:rPr lang="ru-RU" sz="2400" dirty="0">
                <a:cs typeface="Times New Roman"/>
              </a:rPr>
              <a:t>Для имен переменных запрещается использование ключевых или зарезервированных слов </a:t>
            </a:r>
            <a:endParaRPr lang="en-US" sz="2400" dirty="0">
              <a:ea typeface="+mn-lt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Wingdings,Sans-Serif"/>
              <a:buChar char="q"/>
            </a:pPr>
            <a:r>
              <a:rPr lang="ru-RU" sz="2400" dirty="0">
                <a:cs typeface="Times New Roman"/>
              </a:rPr>
              <a:t>В именах переменных не допускаются пробельные и разделительные символы </a:t>
            </a:r>
            <a:endParaRPr lang="en-US" sz="2400" dirty="0">
              <a:ea typeface="+mn-lt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Wingdings,Sans-Serif"/>
              <a:buChar char="q"/>
            </a:pPr>
            <a:r>
              <a:rPr lang="ru-RU" sz="2400" dirty="0">
                <a:cs typeface="Times New Roman"/>
              </a:rPr>
              <a:t>Имена переменных не могут содержать символы операций</a:t>
            </a:r>
            <a:endParaRPr lang="en-US" sz="2400" dirty="0">
              <a:ea typeface="+mn-lt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Wingdings,Sans-Serif"/>
              <a:buChar char="q"/>
            </a:pPr>
            <a:r>
              <a:rPr lang="ru-RU" sz="2400" dirty="0">
                <a:cs typeface="Times New Roman"/>
              </a:rPr>
              <a:t>В именах переменных не допускаются специальные символы операторов, например «.», «{}» или «?:», а также кавычки всех типов.</a:t>
            </a:r>
            <a:endParaRPr lang="en-US" sz="2400" dirty="0">
              <a:ea typeface="+mn-lt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Wingdings,Sans-Serif"/>
              <a:buChar char="q"/>
            </a:pPr>
            <a:r>
              <a:rPr lang="ru-RU" sz="2400" dirty="0">
                <a:cs typeface="Times New Roman"/>
              </a:rPr>
              <a:t>В именах переменных допускаются только «_» (нижнее подчеркивание) и «$» (знак доллара).</a:t>
            </a:r>
            <a:endParaRPr lang="en-US" sz="2400" dirty="0">
              <a:ea typeface="+mn-lt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Wingdings,Sans-Serif"/>
              <a:buChar char="q"/>
            </a:pPr>
            <a:r>
              <a:rPr lang="ru-RU" sz="2400" dirty="0">
                <a:cs typeface="Times New Roman"/>
              </a:rPr>
              <a:t>Имя переменной не может начинаться с цифры</a:t>
            </a:r>
            <a:endParaRPr lang="en-US" sz="2400" dirty="0"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0510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all" dirty="0">
                <a:cs typeface="Calibri"/>
              </a:rPr>
              <a:t>ОБЪЯВЛЕНИЕ ПЕРЕМЕННЫХ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B6CB3FC-3503-23BE-EA77-85F65334EA5F}"/>
              </a:ext>
            </a:extLst>
          </p:cNvPr>
          <p:cNvSpPr>
            <a:spLocks noGrp="1"/>
          </p:cNvSpPr>
          <p:nvPr/>
        </p:nvSpPr>
        <p:spPr>
          <a:xfrm>
            <a:off x="245835" y="1190955"/>
            <a:ext cx="11688967" cy="21693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ea typeface="+mn-lt"/>
                <a:cs typeface="+mn-lt"/>
              </a:rPr>
              <a:t>Для создания переменных применяются операторы </a:t>
            </a:r>
            <a:r>
              <a:rPr lang="ru-RU" sz="2800" b="1" dirty="0" err="1">
                <a:ea typeface="+mn-lt"/>
                <a:cs typeface="+mn-lt"/>
              </a:rPr>
              <a:t>var</a:t>
            </a:r>
            <a:r>
              <a:rPr lang="ru-RU" sz="2800" dirty="0">
                <a:ea typeface="+mn-lt"/>
                <a:cs typeface="+mn-lt"/>
              </a:rPr>
              <a:t> и </a:t>
            </a:r>
            <a:r>
              <a:rPr lang="ru-RU" sz="2800" b="1" dirty="0" err="1">
                <a:ea typeface="+mn-lt"/>
                <a:cs typeface="+mn-lt"/>
              </a:rPr>
              <a:t>let</a:t>
            </a:r>
            <a:r>
              <a:rPr lang="ru-RU" sz="28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ru-RU" sz="2800" b="1" dirty="0" err="1">
                <a:cs typeface="Times New Roman"/>
              </a:rPr>
              <a:t>var</a:t>
            </a:r>
            <a:r>
              <a:rPr lang="ru-RU" sz="2800" b="1" dirty="0">
                <a:cs typeface="Times New Roman"/>
              </a:rPr>
              <a:t> </a:t>
            </a:r>
            <a:r>
              <a:rPr lang="ru-RU" sz="2800" dirty="0">
                <a:ea typeface="+mn-lt"/>
                <a:cs typeface="+mn-lt"/>
              </a:rPr>
              <a:t>аналогичное определение переменной с помощью оператора </a:t>
            </a:r>
            <a:r>
              <a:rPr lang="ru-RU" sz="2800" b="1" dirty="0" err="1">
                <a:ea typeface="+mn-lt"/>
                <a:cs typeface="+mn-lt"/>
              </a:rPr>
              <a:t>let</a:t>
            </a:r>
            <a:endParaRPr lang="ru-RU" sz="28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800" dirty="0">
                <a:ea typeface="+mn-lt"/>
                <a:cs typeface="+mn-lt"/>
              </a:rPr>
              <a:t>Через запятую можно определить сразу несколько переменных</a:t>
            </a: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sz="2800" b="1" dirty="0">
              <a:cs typeface="Times New Roman"/>
            </a:endParaRPr>
          </a:p>
          <a:p>
            <a:pPr marL="0" indent="0">
              <a:buNone/>
            </a:pPr>
            <a:endParaRPr lang="ru-RU" sz="2800" dirty="0">
              <a:cs typeface="Times New Roman"/>
            </a:endParaRPr>
          </a:p>
        </p:txBody>
      </p:sp>
      <p:pic>
        <p:nvPicPr>
          <p:cNvPr id="8" name="Рисунок 4">
            <a:extLst>
              <a:ext uri="{FF2B5EF4-FFF2-40B4-BE49-F238E27FC236}">
                <a16:creationId xmlns:a16="http://schemas.microsoft.com/office/drawing/2014/main" id="{0C6929EB-CB92-26B3-A658-C1F97CDB5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286" y="3496753"/>
            <a:ext cx="2970182" cy="755889"/>
          </a:xfrm>
          <a:prstGeom prst="rect">
            <a:avLst/>
          </a:prstGeom>
        </p:spPr>
      </p:pic>
      <p:pic>
        <p:nvPicPr>
          <p:cNvPr id="9" name="Рисунок 5">
            <a:extLst>
              <a:ext uri="{FF2B5EF4-FFF2-40B4-BE49-F238E27FC236}">
                <a16:creationId xmlns:a16="http://schemas.microsoft.com/office/drawing/2014/main" id="{5605F793-BE60-6B32-325F-B3C6AB979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048" y="4287599"/>
            <a:ext cx="2888771" cy="755708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1F2F910A-7F28-6DE0-00DF-CD14838563E2}"/>
              </a:ext>
            </a:extLst>
          </p:cNvPr>
          <p:cNvSpPr txBox="1"/>
          <p:nvPr/>
        </p:nvSpPr>
        <p:spPr>
          <a:xfrm>
            <a:off x="439946" y="5400135"/>
            <a:ext cx="7458973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Помним, что можно, а что нельзя прописывать в названиях переменных!</a:t>
            </a:r>
          </a:p>
        </p:txBody>
      </p:sp>
      <p:pic>
        <p:nvPicPr>
          <p:cNvPr id="11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6AFFBA5-E2C4-EBCB-ED6E-80EDA06A3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60" y="4265762"/>
            <a:ext cx="3685274" cy="2136475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EFE3EA9F-0F15-84D0-08A8-5099AA564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17" y="3780167"/>
            <a:ext cx="4075981" cy="89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6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all" dirty="0">
                <a:cs typeface="Calibri"/>
              </a:rPr>
              <a:t>ОБЪЯВЛЕНИЕ КОНСТАНТ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8AE1944-855D-093E-07BE-123C57B39B1B}"/>
              </a:ext>
            </a:extLst>
          </p:cNvPr>
          <p:cNvSpPr>
            <a:spLocks noGrp="1"/>
          </p:cNvSpPr>
          <p:nvPr/>
        </p:nvSpPr>
        <p:spPr>
          <a:xfrm>
            <a:off x="447118" y="1176578"/>
            <a:ext cx="10970100" cy="26869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ea typeface="+mn-lt"/>
                <a:cs typeface="+mn-lt"/>
              </a:rPr>
              <a:t>Для создания переменных применяются операторы </a:t>
            </a:r>
            <a:r>
              <a:rPr lang="ru-RU" sz="2800" b="1" dirty="0" err="1">
                <a:ea typeface="+mn-lt"/>
                <a:cs typeface="+mn-lt"/>
              </a:rPr>
              <a:t>var</a:t>
            </a:r>
            <a:r>
              <a:rPr lang="ru-RU" sz="2800" dirty="0">
                <a:ea typeface="+mn-lt"/>
                <a:cs typeface="+mn-lt"/>
              </a:rPr>
              <a:t> и </a:t>
            </a:r>
            <a:r>
              <a:rPr lang="ru-RU" sz="2800" b="1" dirty="0" err="1">
                <a:ea typeface="+mn-lt"/>
                <a:cs typeface="+mn-lt"/>
              </a:rPr>
              <a:t>let</a:t>
            </a:r>
            <a:r>
              <a:rPr lang="ru-RU" sz="28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ru-RU" sz="2800" dirty="0">
                <a:cs typeface="Times New Roman"/>
              </a:rPr>
              <a:t>Значения обычных переменных можно изменять в любой части кода.</a:t>
            </a:r>
            <a:endParaRPr lang="ru-RU" sz="2800" b="1" dirty="0">
              <a:cs typeface="Times New Roman"/>
            </a:endParaRPr>
          </a:p>
          <a:p>
            <a:pPr marL="0" indent="0">
              <a:buNone/>
            </a:pPr>
            <a:r>
              <a:rPr lang="ru-RU" sz="2800" dirty="0">
                <a:cs typeface="Times New Roman"/>
              </a:rPr>
              <a:t>Но есть переменные, которые называются КОНСТАНТЫ.</a:t>
            </a:r>
          </a:p>
          <a:p>
            <a:pPr marL="0" indent="0">
              <a:buNone/>
            </a:pPr>
            <a:r>
              <a:rPr lang="ru-RU" sz="2800" dirty="0">
                <a:cs typeface="Times New Roman"/>
              </a:rPr>
              <a:t>Их значение присваивается только ОДИН  раз и не изменяется никогда</a:t>
            </a:r>
          </a:p>
          <a:p>
            <a:pPr marL="0" indent="0">
              <a:buNone/>
            </a:pPr>
            <a:endParaRPr lang="ru-RU" sz="2800" dirty="0">
              <a:cs typeface="Times New Roman"/>
            </a:endParaRP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4E012A2-350F-80B6-8069-101E0126D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60" y="4265762"/>
            <a:ext cx="3685274" cy="2136475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50E9889A-EE6E-1670-7B1C-9E4A8BCA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39" y="5011498"/>
            <a:ext cx="6784854" cy="120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7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all" dirty="0">
                <a:cs typeface="Calibri"/>
              </a:rPr>
              <a:t>ТИПЫ ДАННЫХ 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331" y="1342434"/>
            <a:ext cx="11202210" cy="52288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buFont typeface="Arial,Sans-Serif"/>
              <a:buChar char="•"/>
            </a:pPr>
            <a:r>
              <a:rPr lang="ru-RU" sz="2400" b="1" dirty="0" err="1">
                <a:cs typeface="Times New Roman"/>
              </a:rPr>
              <a:t>String</a:t>
            </a:r>
            <a:r>
              <a:rPr lang="ru-RU" sz="2400" dirty="0">
                <a:cs typeface="Times New Roman"/>
              </a:rPr>
              <a:t>: представляет строку</a:t>
            </a:r>
            <a:endParaRPr lang="ru-RU" sz="2400" dirty="0">
              <a:ea typeface="+mn-lt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Arial,Sans-Serif"/>
              <a:buChar char="•"/>
            </a:pPr>
            <a:r>
              <a:rPr lang="ru-RU" sz="2400" b="1" dirty="0">
                <a:cs typeface="Times New Roman"/>
              </a:rPr>
              <a:t>Number</a:t>
            </a:r>
            <a:r>
              <a:rPr lang="ru-RU" sz="2400" dirty="0">
                <a:cs typeface="Times New Roman"/>
              </a:rPr>
              <a:t>: представляет числовое значение</a:t>
            </a:r>
            <a:endParaRPr lang="ru-RU" sz="2400" dirty="0">
              <a:ea typeface="+mn-lt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Arial,Sans-Serif"/>
              <a:buChar char="•"/>
            </a:pPr>
            <a:r>
              <a:rPr lang="ru-RU" sz="2400" b="1" dirty="0" err="1">
                <a:cs typeface="Times New Roman"/>
              </a:rPr>
              <a:t>BigInt</a:t>
            </a:r>
            <a:r>
              <a:rPr lang="ru-RU" sz="2400" dirty="0">
                <a:cs typeface="Times New Roman"/>
              </a:rPr>
              <a:t>: предназначен для представления очень больших целых чисел</a:t>
            </a:r>
            <a:endParaRPr lang="ru-RU" sz="2400" dirty="0">
              <a:ea typeface="+mn-lt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Arial,Sans-Serif"/>
              <a:buChar char="•"/>
            </a:pPr>
            <a:r>
              <a:rPr lang="ru-RU" sz="2400" b="1" dirty="0" err="1">
                <a:cs typeface="Times New Roman"/>
              </a:rPr>
              <a:t>Boolean</a:t>
            </a:r>
            <a:r>
              <a:rPr lang="ru-RU" sz="2400" dirty="0">
                <a:cs typeface="Times New Roman"/>
              </a:rPr>
              <a:t>: представляет логическое значение </a:t>
            </a:r>
            <a:r>
              <a:rPr lang="ru-RU" sz="2400" b="1" dirty="0" err="1">
                <a:cs typeface="Times New Roman"/>
              </a:rPr>
              <a:t>true</a:t>
            </a:r>
            <a:r>
              <a:rPr lang="ru-RU" sz="2400" dirty="0">
                <a:cs typeface="Times New Roman"/>
              </a:rPr>
              <a:t> или </a:t>
            </a:r>
            <a:r>
              <a:rPr lang="ru-RU" sz="2400" b="1" dirty="0" err="1">
                <a:cs typeface="Times New Roman"/>
              </a:rPr>
              <a:t>false</a:t>
            </a:r>
            <a:endParaRPr lang="ru-RU" sz="2400" dirty="0">
              <a:ea typeface="+mn-lt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Arial,Sans-Serif"/>
              <a:buChar char="•"/>
            </a:pPr>
            <a:r>
              <a:rPr lang="ru-RU" sz="2400" b="1" dirty="0" err="1">
                <a:cs typeface="Times New Roman"/>
              </a:rPr>
              <a:t>Undefined</a:t>
            </a:r>
            <a:r>
              <a:rPr lang="ru-RU" sz="2400" dirty="0">
                <a:cs typeface="Times New Roman"/>
              </a:rPr>
              <a:t>: представляет одно специальное значение - </a:t>
            </a:r>
            <a:r>
              <a:rPr lang="ru-RU" sz="2400" b="1" dirty="0" err="1">
                <a:cs typeface="Times New Roman"/>
              </a:rPr>
              <a:t>undefined</a:t>
            </a:r>
            <a:r>
              <a:rPr lang="ru-RU" sz="2400" dirty="0">
                <a:cs typeface="Times New Roman"/>
              </a:rPr>
              <a:t> и указывает, что значение не установлено</a:t>
            </a:r>
            <a:endParaRPr lang="ru-RU" sz="2400" dirty="0">
              <a:ea typeface="+mn-lt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Arial,Sans-Serif"/>
              <a:buChar char="•"/>
            </a:pPr>
            <a:r>
              <a:rPr lang="ru-RU" sz="2400" b="1" dirty="0" err="1">
                <a:cs typeface="Times New Roman"/>
              </a:rPr>
              <a:t>Null</a:t>
            </a:r>
            <a:r>
              <a:rPr lang="ru-RU" sz="2400" dirty="0">
                <a:cs typeface="Times New Roman"/>
              </a:rPr>
              <a:t>: представляет одно специальное значение - </a:t>
            </a:r>
            <a:r>
              <a:rPr lang="ru-RU" sz="2400" b="1" dirty="0" err="1">
                <a:cs typeface="Times New Roman"/>
              </a:rPr>
              <a:t>null</a:t>
            </a:r>
            <a:r>
              <a:rPr lang="ru-RU" sz="2400" dirty="0">
                <a:cs typeface="Times New Roman"/>
              </a:rPr>
              <a:t> и указывает на отсутствие значения</a:t>
            </a:r>
            <a:endParaRPr lang="ru-RU" sz="2400" dirty="0">
              <a:ea typeface="+mn-lt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Arial,Sans-Serif"/>
              <a:buChar char="•"/>
            </a:pPr>
            <a:r>
              <a:rPr lang="ru-RU" sz="2400" b="1" dirty="0">
                <a:cs typeface="Times New Roman"/>
              </a:rPr>
              <a:t>Symbol</a:t>
            </a:r>
            <a:r>
              <a:rPr lang="ru-RU" sz="2400" dirty="0">
                <a:cs typeface="Times New Roman"/>
              </a:rPr>
              <a:t>: представляет уникальное значение, которое часто применяется для обращения к свойствам сложных объектов</a:t>
            </a:r>
            <a:endParaRPr lang="ru-RU" sz="2400" dirty="0">
              <a:ea typeface="+mn-lt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Arial,Sans-Serif"/>
              <a:buChar char="•"/>
            </a:pPr>
            <a:r>
              <a:rPr lang="ru-RU" sz="2400" b="1" dirty="0">
                <a:cs typeface="Times New Roman"/>
              </a:rPr>
              <a:t>Object</a:t>
            </a:r>
            <a:r>
              <a:rPr lang="ru-RU" sz="2400" dirty="0">
                <a:cs typeface="Times New Roman"/>
              </a:rPr>
              <a:t>: представляет комплексный объект</a:t>
            </a:r>
            <a:endParaRPr lang="en-US" sz="2400" dirty="0"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2342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all" dirty="0">
                <a:cs typeface="Calibri"/>
              </a:rPr>
              <a:t>«UNDEFINED» И «NULL» 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097" y="1507774"/>
            <a:ext cx="11202210" cy="489813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Тип «</a:t>
            </a:r>
            <a:r>
              <a:rPr lang="ru-RU" b="1" dirty="0" err="1">
                <a:cs typeface="Times New Roman"/>
              </a:rPr>
              <a:t>Undefined</a:t>
            </a:r>
            <a:r>
              <a:rPr lang="ru-RU" dirty="0">
                <a:cs typeface="Times New Roman"/>
              </a:rPr>
              <a:t>» имеет только одно значение «</a:t>
            </a:r>
            <a:r>
              <a:rPr lang="ru-RU" b="1" dirty="0" err="1">
                <a:cs typeface="Times New Roman"/>
              </a:rPr>
              <a:t>undefined</a:t>
            </a:r>
            <a:r>
              <a:rPr lang="ru-RU" dirty="0">
                <a:cs typeface="Times New Roman"/>
              </a:rPr>
              <a:t>». Этот тип имеет любая переменная, которой еще не было присвоено значение.</a:t>
            </a:r>
            <a:endParaRPr lang="en-US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Тип «</a:t>
            </a:r>
            <a:r>
              <a:rPr lang="ru-RU" b="1" dirty="0" err="1">
                <a:cs typeface="Times New Roman"/>
              </a:rPr>
              <a:t>Null</a:t>
            </a:r>
            <a:r>
              <a:rPr lang="ru-RU" dirty="0">
                <a:cs typeface="Times New Roman"/>
              </a:rPr>
              <a:t>» также имеет единственное значение «</a:t>
            </a:r>
            <a:r>
              <a:rPr lang="ru-RU" b="1" dirty="0" err="1">
                <a:cs typeface="Times New Roman"/>
              </a:rPr>
              <a:t>null</a:t>
            </a:r>
            <a:r>
              <a:rPr lang="ru-RU" dirty="0">
                <a:cs typeface="Times New Roman"/>
              </a:rPr>
              <a:t>». Это значение применяется там, где ожидается получение объекта, но по каким-либо причинам данный объект не был получен. Другими словами, переменная была создана, но значение в ней отсутствует. Если «</a:t>
            </a:r>
            <a:r>
              <a:rPr lang="ru-RU" b="1" dirty="0" err="1">
                <a:cs typeface="Times New Roman"/>
              </a:rPr>
              <a:t>undefined</a:t>
            </a:r>
            <a:r>
              <a:rPr lang="ru-RU" dirty="0">
                <a:cs typeface="Times New Roman"/>
              </a:rPr>
              <a:t>» соотносится с переменной, которая не участвовала в операции присваивания, то «</a:t>
            </a:r>
            <a:r>
              <a:rPr lang="ru-RU" b="1" dirty="0" err="1">
                <a:cs typeface="Times New Roman"/>
              </a:rPr>
              <a:t>null</a:t>
            </a:r>
            <a:r>
              <a:rPr lang="ru-RU" dirty="0">
                <a:cs typeface="Times New Roman"/>
              </a:rPr>
              <a:t>» возникает в результате неудачной операции присваивания</a:t>
            </a:r>
            <a:endParaRPr lang="en-US" dirty="0"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9757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all" dirty="0">
                <a:cs typeface="Calibri"/>
              </a:rPr>
              <a:t>«NUMBER»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1710144"/>
            <a:ext cx="11202210" cy="5085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Тип «</a:t>
            </a:r>
            <a:r>
              <a:rPr lang="ru-RU" b="1" dirty="0">
                <a:cs typeface="Times New Roman"/>
              </a:rPr>
              <a:t>Number</a:t>
            </a:r>
            <a:r>
              <a:rPr lang="ru-RU" dirty="0">
                <a:cs typeface="Times New Roman"/>
              </a:rPr>
              <a:t>» предназначен для хранения чисел. Стандартом установлено, что этот тип имеет ровно 18437736874454810627 различных значений, представляющих число двойной точности в формате 64 бит. Кроме самих чисел среди этих значений есть несколько специальных:</a:t>
            </a:r>
            <a:endParaRPr lang="en-US" dirty="0">
              <a:ea typeface="+mn-lt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Wingdings,Sans-Serif"/>
              <a:buChar char="v"/>
            </a:pPr>
            <a:r>
              <a:rPr lang="ru-RU" dirty="0">
                <a:cs typeface="Times New Roman"/>
              </a:rPr>
              <a:t>«</a:t>
            </a:r>
            <a:r>
              <a:rPr lang="ru-RU" b="1" dirty="0" err="1">
                <a:cs typeface="Times New Roman"/>
              </a:rPr>
              <a:t>NaN</a:t>
            </a:r>
            <a:r>
              <a:rPr lang="ru-RU" dirty="0">
                <a:cs typeface="Times New Roman"/>
              </a:rPr>
              <a:t>» (</a:t>
            </a:r>
            <a:r>
              <a:rPr lang="ru-RU" dirty="0" err="1">
                <a:cs typeface="Times New Roman"/>
              </a:rPr>
              <a:t>Not</a:t>
            </a:r>
            <a:r>
              <a:rPr lang="ru-RU" dirty="0">
                <a:cs typeface="Times New Roman"/>
              </a:rPr>
              <a:t>-a-Number) применятся при невозможности преобразовать результат к числу, по сути, обозначает ошибку; </a:t>
            </a:r>
            <a:endParaRPr lang="ru-RU" dirty="0"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3200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all" dirty="0">
                <a:cs typeface="Calibri"/>
              </a:rPr>
              <a:t>ПРИСВОЕНИЕ ПЕРЕМЕННОЙ ЗНАЧЕНИЯ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38209391-7F92-2682-94EB-0B513131D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323" y="3484128"/>
            <a:ext cx="3725352" cy="1128622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DACD33D7-945D-79AC-B843-6E0559625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957201"/>
            <a:ext cx="5539954" cy="1291625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AC42757F-6391-2504-3C9F-7A8B9C6E29A9}"/>
              </a:ext>
            </a:extLst>
          </p:cNvPr>
          <p:cNvSpPr txBox="1"/>
          <p:nvPr/>
        </p:nvSpPr>
        <p:spPr>
          <a:xfrm>
            <a:off x="266522" y="1488595"/>
            <a:ext cx="10650747" cy="166199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ea typeface="+mn-lt"/>
                <a:cs typeface="+mn-lt"/>
              </a:rPr>
              <a:t>Процесс присвоения переменной начального значения называется </a:t>
            </a:r>
            <a:r>
              <a:rPr lang="ru-RU" sz="2800" b="1" dirty="0">
                <a:ea typeface="+mn-lt"/>
                <a:cs typeface="+mn-lt"/>
              </a:rPr>
              <a:t>инициализацией</a:t>
            </a:r>
            <a:r>
              <a:rPr lang="ru-RU" sz="2800" dirty="0">
                <a:ea typeface="+mn-lt"/>
                <a:cs typeface="+mn-lt"/>
              </a:rPr>
              <a:t>.</a:t>
            </a:r>
            <a:endParaRPr lang="ru-RU" sz="2800" dirty="0">
              <a:cs typeface="Times New Roman"/>
            </a:endParaRPr>
          </a:p>
          <a:p>
            <a:br>
              <a:rPr lang="en-US" dirty="0"/>
            </a:br>
            <a:endParaRPr lang="en-US" sz="2800" dirty="0">
              <a:cs typeface="Times New Roman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32DCECBA-5E6F-6F93-1EDB-1E8D2E533197}"/>
              </a:ext>
            </a:extLst>
          </p:cNvPr>
          <p:cNvSpPr>
            <a:spLocks noGrp="1"/>
          </p:cNvSpPr>
          <p:nvPr/>
        </p:nvSpPr>
        <p:spPr>
          <a:xfrm>
            <a:off x="266650" y="2605516"/>
            <a:ext cx="10366895" cy="1630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800" dirty="0">
                <a:ea typeface="+mn-lt"/>
                <a:cs typeface="+mn-lt"/>
              </a:rPr>
              <a:t>После определения переменной ей можно присвоить какое-либо значение. Для этого применяется </a:t>
            </a:r>
            <a:r>
              <a:rPr lang="ru-RU" sz="2800" b="1" dirty="0">
                <a:ea typeface="+mn-lt"/>
                <a:cs typeface="+mn-lt"/>
              </a:rPr>
              <a:t>оператор присваивания</a:t>
            </a:r>
            <a:r>
              <a:rPr lang="ru-RU" sz="2800" dirty="0">
                <a:ea typeface="+mn-lt"/>
                <a:cs typeface="+mn-lt"/>
              </a:rPr>
              <a:t> (</a:t>
            </a:r>
            <a:r>
              <a:rPr lang="ru-RU" sz="2800" b="1" dirty="0">
                <a:ea typeface="+mn-lt"/>
                <a:cs typeface="+mn-lt"/>
              </a:rPr>
              <a:t>=</a:t>
            </a:r>
            <a:r>
              <a:rPr lang="ru-RU" sz="2800" dirty="0">
                <a:ea typeface="+mn-lt"/>
                <a:cs typeface="+mn-lt"/>
              </a:rPr>
              <a:t>)</a:t>
            </a:r>
          </a:p>
          <a:p>
            <a:pPr>
              <a:buNone/>
            </a:pPr>
            <a:endParaRPr lang="ru-RU" sz="2800" dirty="0">
              <a:cs typeface="Times New Roman"/>
            </a:endParaRPr>
          </a:p>
          <a:p>
            <a:pPr>
              <a:buNone/>
            </a:pPr>
            <a:endParaRPr lang="ru-RU" sz="2800" dirty="0">
              <a:cs typeface="Times New Roman"/>
            </a:endParaRPr>
          </a:p>
          <a:p>
            <a:pPr>
              <a:buNone/>
            </a:pPr>
            <a:endParaRPr lang="ru-RU" sz="2800" dirty="0">
              <a:cs typeface="Times New Roman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339F38F3-8558-BAAE-4DB3-29C9A493C612}"/>
              </a:ext>
            </a:extLst>
          </p:cNvPr>
          <p:cNvSpPr txBox="1"/>
          <p:nvPr/>
        </p:nvSpPr>
        <p:spPr>
          <a:xfrm>
            <a:off x="454325" y="4379344"/>
            <a:ext cx="5719313" cy="20928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cs typeface="Times New Roman"/>
              </a:rPr>
              <a:t>Можно</a:t>
            </a:r>
            <a:r>
              <a:rPr lang="ru-RU" sz="2800" dirty="0">
                <a:ea typeface="+mn-lt"/>
                <a:cs typeface="+mn-lt"/>
              </a:rPr>
              <a:t> сразу присвоить переменной значение при ее определении:</a:t>
            </a:r>
            <a:endParaRPr lang="ru-RU" sz="2800" dirty="0">
              <a:cs typeface="Times New Roman"/>
            </a:endParaRPr>
          </a:p>
          <a:p>
            <a:br>
              <a:rPr lang="en-US" dirty="0"/>
            </a:br>
            <a:endParaRPr lang="en-US" sz="28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3575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all" dirty="0">
                <a:cs typeface="Calibri"/>
              </a:rPr>
              <a:t>МАТЕМАТИЧЕСКИЕ ОПЕРАЦИИ</a:t>
            </a:r>
            <a:endParaRPr lang="en-US" cap="all" dirty="0"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2" name="Picture 5" descr="Table&#10;&#10;Description automatically generated">
            <a:extLst>
              <a:ext uri="{FF2B5EF4-FFF2-40B4-BE49-F238E27FC236}">
                <a16:creationId xmlns:a16="http://schemas.microsoft.com/office/drawing/2014/main" id="{377DAFA8-BAFA-0B1E-1A9D-278CD72B64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89563" y="266634"/>
            <a:ext cx="3200400" cy="2695575"/>
          </a:xfr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A0A58E2-B1DB-3E06-39B9-93D4F29A7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17" y="1737864"/>
            <a:ext cx="8401050" cy="2057400"/>
          </a:xfrm>
          <a:prstGeom prst="rect">
            <a:avLst/>
          </a:prstGeom>
        </p:spPr>
      </p:pic>
      <p:pic>
        <p:nvPicPr>
          <p:cNvPr id="7" name="Picture 7" descr="Calendar&#10;&#10;Description automatically generated">
            <a:extLst>
              <a:ext uri="{FF2B5EF4-FFF2-40B4-BE49-F238E27FC236}">
                <a16:creationId xmlns:a16="http://schemas.microsoft.com/office/drawing/2014/main" id="{4E922F90-FD1C-5D74-52D9-FC74D4759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021" y="3074059"/>
            <a:ext cx="41338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ЗНАЕМ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887" y="1670272"/>
            <a:ext cx="9935164" cy="4573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ru-RU" dirty="0"/>
              <a:t>КАКИЕ</a:t>
            </a:r>
            <a:r>
              <a:rPr lang="ru-RU" cap="all" dirty="0">
                <a:cs typeface="Times New Roman"/>
              </a:rPr>
              <a:t> ЯЗЫКИ ПРОГРАММИРОВАНИЯ ВЫ ЗНАЕТЕ ?</a:t>
            </a:r>
            <a:endParaRPr lang="en-US" dirty="0">
              <a:ea typeface="+mn-lt"/>
              <a:cs typeface="Times New Roman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ru-RU" cap="all" dirty="0">
                <a:cs typeface="Times New Roman"/>
              </a:rPr>
              <a:t>ИЗ ЧЕГО СОСТОИТ СТРАНИЦА HTML ?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ru-RU" cap="all" dirty="0">
                <a:cs typeface="Times New Roman"/>
              </a:rPr>
              <a:t>ЧТО ТАКОЕ АТРИБУТЫ?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ru-RU" cap="all" dirty="0">
                <a:cs typeface="Times New Roman"/>
              </a:rPr>
              <a:t>ЧТО ТАКОЕ CSS ?</a:t>
            </a:r>
            <a:endParaRPr lang="ru-RU" cap="all" dirty="0">
              <a:ea typeface="+mn-lt"/>
              <a:cs typeface="Times New Roman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ru-RU" cap="all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09EFA0-1D70-2D27-DBC4-E96F6B2A7825}"/>
              </a:ext>
            </a:extLst>
          </p:cNvPr>
          <p:cNvSpPr>
            <a:spLocks noGrp="1"/>
          </p:cNvSpPr>
          <p:nvPr/>
        </p:nvSpPr>
        <p:spPr bwMode="black">
          <a:xfrm>
            <a:off x="421205" y="590320"/>
            <a:ext cx="1489954" cy="87241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Times New Roman"/>
                <a:cs typeface="Calibri"/>
              </a:rPr>
              <a:t>==</a:t>
            </a:r>
            <a:endParaRPr lang="ru-RU" sz="5400" dirty="0">
              <a:latin typeface="Times New Roman"/>
              <a:cs typeface="Times New Roman"/>
            </a:endParaRP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7AE5CBC7-A717-50A4-E27E-2D927C792F68}"/>
              </a:ext>
            </a:extLst>
          </p:cNvPr>
          <p:cNvSpPr>
            <a:spLocks noGrp="1"/>
          </p:cNvSpPr>
          <p:nvPr/>
        </p:nvSpPr>
        <p:spPr>
          <a:xfrm>
            <a:off x="2372457" y="2037803"/>
            <a:ext cx="9081201" cy="9453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ea typeface="+mn-lt"/>
                <a:cs typeface="+mn-lt"/>
              </a:rPr>
              <a:t>Оператор тождественности также сравнивает два значения и их тип, и если они равны, возвращает </a:t>
            </a:r>
            <a:r>
              <a:rPr lang="ru-RU" sz="2400" dirty="0" err="1">
                <a:solidFill>
                  <a:schemeClr val="tx1"/>
                </a:solidFill>
                <a:ea typeface="+mn-lt"/>
                <a:cs typeface="+mn-lt"/>
              </a:rPr>
              <a:t>true</a:t>
            </a:r>
            <a:r>
              <a:rPr lang="ru-RU" sz="2400" dirty="0">
                <a:solidFill>
                  <a:schemeClr val="tx1"/>
                </a:solidFill>
                <a:ea typeface="+mn-lt"/>
                <a:cs typeface="+mn-lt"/>
              </a:rPr>
              <a:t>, иначе возвращает </a:t>
            </a:r>
            <a:r>
              <a:rPr lang="ru-RU" sz="2400" dirty="0" err="1">
                <a:solidFill>
                  <a:schemeClr val="tx1"/>
                </a:solidFill>
                <a:ea typeface="+mn-lt"/>
                <a:cs typeface="+mn-lt"/>
              </a:rPr>
              <a:t>false</a:t>
            </a:r>
            <a:endParaRPr lang="ru-RU" sz="24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B7198E-F9E3-8622-5091-416DEE2AF210}"/>
              </a:ext>
            </a:extLst>
          </p:cNvPr>
          <p:cNvSpPr txBox="1">
            <a:spLocks/>
          </p:cNvSpPr>
          <p:nvPr/>
        </p:nvSpPr>
        <p:spPr bwMode="black">
          <a:xfrm>
            <a:off x="227111" y="2077002"/>
            <a:ext cx="1935652" cy="87241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>
                <a:latin typeface="Times New Roman"/>
                <a:cs typeface="Calibri"/>
              </a:rPr>
              <a:t>===</a:t>
            </a:r>
            <a:endParaRPr lang="ru-RU" sz="5400" dirty="0">
              <a:latin typeface="Times New Roman"/>
              <a:cs typeface="Times New Roman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B62376C-0F0E-A7C8-D809-92B358EF7349}"/>
              </a:ext>
            </a:extLst>
          </p:cNvPr>
          <p:cNvSpPr txBox="1">
            <a:spLocks/>
          </p:cNvSpPr>
          <p:nvPr/>
        </p:nvSpPr>
        <p:spPr bwMode="black">
          <a:xfrm>
            <a:off x="227111" y="4436104"/>
            <a:ext cx="1878142" cy="87241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>
                <a:latin typeface="Times New Roman"/>
                <a:cs typeface="Calibri"/>
              </a:rPr>
              <a:t>!==</a:t>
            </a:r>
            <a:endParaRPr lang="ru-RU" sz="5400" dirty="0">
              <a:latin typeface="Times New Roman"/>
              <a:cs typeface="Times New Roman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8462FE4-189A-75AE-D7A4-0FE4DB1F8A93}"/>
              </a:ext>
            </a:extLst>
          </p:cNvPr>
          <p:cNvSpPr txBox="1">
            <a:spLocks/>
          </p:cNvSpPr>
          <p:nvPr/>
        </p:nvSpPr>
        <p:spPr bwMode="black">
          <a:xfrm>
            <a:off x="6687667" y="4545048"/>
            <a:ext cx="1489954" cy="87241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>
                <a:latin typeface="Times New Roman"/>
                <a:cs typeface="Calibri"/>
              </a:rPr>
              <a:t>!=</a:t>
            </a:r>
            <a:endParaRPr lang="ru-RU" sz="5400" dirty="0">
              <a:latin typeface="Times New Roman"/>
              <a:cs typeface="Times New Roman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D92FE9AF-9B1D-BF6C-EA31-BF2805D0DE94}"/>
              </a:ext>
            </a:extLst>
          </p:cNvPr>
          <p:cNvSpPr txBox="1"/>
          <p:nvPr/>
        </p:nvSpPr>
        <p:spPr>
          <a:xfrm>
            <a:off x="2260121" y="590320"/>
            <a:ext cx="9931879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ea typeface="+mn-lt"/>
                <a:cs typeface="+mn-lt"/>
              </a:rPr>
              <a:t>Оператор равенства сравнивает два значения, и если они равны, возвращает </a:t>
            </a:r>
            <a:r>
              <a:rPr lang="ru-RU" sz="2400" dirty="0" err="1">
                <a:ea typeface="+mn-lt"/>
                <a:cs typeface="+mn-lt"/>
              </a:rPr>
              <a:t>true</a:t>
            </a:r>
            <a:r>
              <a:rPr lang="ru-RU" sz="2400" dirty="0">
                <a:ea typeface="+mn-lt"/>
                <a:cs typeface="+mn-lt"/>
              </a:rPr>
              <a:t>, иначе возвращает </a:t>
            </a:r>
            <a:r>
              <a:rPr lang="ru-RU" sz="2400" dirty="0" err="1">
                <a:ea typeface="+mn-lt"/>
                <a:cs typeface="+mn-lt"/>
              </a:rPr>
              <a:t>false</a:t>
            </a:r>
            <a:endParaRPr lang="ru-RU" sz="2400" dirty="0">
              <a:cs typeface="Times New Roman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790E684-AEEB-D088-3B5B-5DB35C568A7F}"/>
              </a:ext>
            </a:extLst>
          </p:cNvPr>
          <p:cNvSpPr txBox="1"/>
          <p:nvPr/>
        </p:nvSpPr>
        <p:spPr>
          <a:xfrm>
            <a:off x="8269857" y="3738863"/>
            <a:ext cx="3922143" cy="15696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ea typeface="+mn-lt"/>
                <a:cs typeface="+mn-lt"/>
              </a:rPr>
              <a:t>Сравнивает два значения, и если они </a:t>
            </a:r>
            <a:r>
              <a:rPr lang="ru-RU" sz="2400" b="1" dirty="0">
                <a:ea typeface="+mn-lt"/>
                <a:cs typeface="+mn-lt"/>
              </a:rPr>
              <a:t>не</a:t>
            </a:r>
            <a:r>
              <a:rPr lang="ru-RU" sz="2400" dirty="0">
                <a:ea typeface="+mn-lt"/>
                <a:cs typeface="+mn-lt"/>
              </a:rPr>
              <a:t> равны, возвращает </a:t>
            </a:r>
            <a:r>
              <a:rPr lang="ru-RU" sz="2400" dirty="0" err="1">
                <a:ea typeface="+mn-lt"/>
                <a:cs typeface="+mn-lt"/>
              </a:rPr>
              <a:t>true</a:t>
            </a:r>
            <a:r>
              <a:rPr lang="ru-RU" sz="2400" dirty="0">
                <a:ea typeface="+mn-lt"/>
                <a:cs typeface="+mn-lt"/>
              </a:rPr>
              <a:t>, иначе возвращает </a:t>
            </a:r>
            <a:r>
              <a:rPr lang="ru-RU" sz="2400" dirty="0" err="1">
                <a:ea typeface="+mn-lt"/>
                <a:cs typeface="+mn-lt"/>
              </a:rPr>
              <a:t>false</a:t>
            </a:r>
            <a:endParaRPr lang="ru-RU" sz="2400" dirty="0">
              <a:cs typeface="Times New Roman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4D391B22-37E4-CA13-185D-894252B9AA2F}"/>
              </a:ext>
            </a:extLst>
          </p:cNvPr>
          <p:cNvSpPr txBox="1"/>
          <p:nvPr/>
        </p:nvSpPr>
        <p:spPr>
          <a:xfrm>
            <a:off x="2179607" y="3761118"/>
            <a:ext cx="4252822" cy="15696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dirty="0" err="1">
                <a:ea typeface="+mn-lt"/>
                <a:cs typeface="+mn-lt"/>
              </a:rPr>
              <a:t>Сравнивает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два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значения</a:t>
            </a:r>
            <a:r>
              <a:rPr lang="en-US" sz="2400" dirty="0">
                <a:ea typeface="+mn-lt"/>
                <a:cs typeface="+mn-lt"/>
              </a:rPr>
              <a:t> и </a:t>
            </a:r>
            <a:r>
              <a:rPr lang="en-US" sz="2400" dirty="0" err="1">
                <a:ea typeface="+mn-lt"/>
                <a:cs typeface="+mn-lt"/>
              </a:rPr>
              <a:t>их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типы</a:t>
            </a:r>
            <a:r>
              <a:rPr lang="en-US" sz="2400" dirty="0">
                <a:ea typeface="+mn-lt"/>
                <a:cs typeface="+mn-lt"/>
              </a:rPr>
              <a:t>, и </a:t>
            </a:r>
            <a:r>
              <a:rPr lang="en-US" sz="2400" dirty="0" err="1">
                <a:ea typeface="+mn-lt"/>
                <a:cs typeface="+mn-lt"/>
              </a:rPr>
              <a:t>если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они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не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равны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возвращает</a:t>
            </a:r>
            <a:r>
              <a:rPr lang="en-US" sz="2400" dirty="0">
                <a:ea typeface="+mn-lt"/>
                <a:cs typeface="+mn-lt"/>
              </a:rPr>
              <a:t> true, </a:t>
            </a:r>
            <a:r>
              <a:rPr lang="en-US" sz="2400" dirty="0" err="1">
                <a:ea typeface="+mn-lt"/>
                <a:cs typeface="+mn-lt"/>
              </a:rPr>
              <a:t>иначе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возвращает</a:t>
            </a:r>
            <a:r>
              <a:rPr lang="en-US" sz="2400" dirty="0">
                <a:ea typeface="+mn-lt"/>
                <a:cs typeface="+mn-lt"/>
              </a:rPr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90778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2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7CB9998-15ED-5182-545B-5BFD703FCFF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596" y="323773"/>
            <a:ext cx="6004883" cy="1850186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330AF216-E8A1-5BB7-BA86-0EBCAB04CAB7}"/>
              </a:ext>
            </a:extLst>
          </p:cNvPr>
          <p:cNvSpPr txBox="1"/>
          <p:nvPr/>
        </p:nvSpPr>
        <p:spPr>
          <a:xfrm>
            <a:off x="540590" y="2524664"/>
            <a:ext cx="10967047" cy="15696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ea typeface="+mn-lt"/>
                <a:cs typeface="+mn-lt"/>
              </a:rPr>
              <a:t>Переменная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b="1" dirty="0">
                <a:ea typeface="+mn-lt"/>
                <a:cs typeface="+mn-lt"/>
              </a:rPr>
              <a:t>result </a:t>
            </a:r>
            <a:r>
              <a:rPr lang="en-US" sz="2400" dirty="0" err="1">
                <a:ea typeface="+mn-lt"/>
                <a:cs typeface="+mn-lt"/>
              </a:rPr>
              <a:t>здесь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будет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равна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b="1" dirty="0">
                <a:ea typeface="+mn-lt"/>
                <a:cs typeface="+mn-lt"/>
              </a:rPr>
              <a:t>true</a:t>
            </a:r>
            <a:r>
              <a:rPr lang="en-US" sz="2400" dirty="0">
                <a:ea typeface="+mn-lt"/>
                <a:cs typeface="+mn-lt"/>
              </a:rPr>
              <a:t>, </a:t>
            </a:r>
            <a:r>
              <a:rPr lang="en-US" sz="2400" dirty="0" err="1">
                <a:ea typeface="+mn-lt"/>
                <a:cs typeface="+mn-lt"/>
              </a:rPr>
              <a:t>так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как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фактически</a:t>
            </a:r>
            <a:r>
              <a:rPr lang="en-US" sz="2400" dirty="0">
                <a:ea typeface="+mn-lt"/>
                <a:cs typeface="+mn-lt"/>
              </a:rPr>
              <a:t> и </a:t>
            </a:r>
            <a:r>
              <a:rPr lang="en-US" sz="2400" b="1" dirty="0">
                <a:ea typeface="+mn-lt"/>
                <a:cs typeface="+mn-lt"/>
              </a:rPr>
              <a:t>income</a:t>
            </a:r>
            <a:r>
              <a:rPr lang="en-US" sz="2400" dirty="0">
                <a:ea typeface="+mn-lt"/>
                <a:cs typeface="+mn-lt"/>
              </a:rPr>
              <a:t>, и </a:t>
            </a:r>
            <a:r>
              <a:rPr lang="en-US" sz="2400" b="1" dirty="0" err="1">
                <a:ea typeface="+mn-lt"/>
                <a:cs typeface="+mn-lt"/>
              </a:rPr>
              <a:t>strIncome</a:t>
            </a:r>
            <a:r>
              <a:rPr lang="en-US" sz="2400" b="1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представляют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число</a:t>
            </a:r>
            <a:r>
              <a:rPr lang="en-US" sz="2400" dirty="0">
                <a:ea typeface="+mn-lt"/>
                <a:cs typeface="+mn-lt"/>
              </a:rPr>
              <a:t> 100.</a:t>
            </a:r>
          </a:p>
          <a:p>
            <a:r>
              <a:rPr lang="en-US" sz="2400" dirty="0" err="1">
                <a:ea typeface="+mn-lt"/>
                <a:cs typeface="+mn-lt"/>
              </a:rPr>
              <a:t>Но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оператор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тождественности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возвратит</a:t>
            </a:r>
            <a:r>
              <a:rPr lang="en-US" sz="2400" dirty="0">
                <a:ea typeface="+mn-lt"/>
                <a:cs typeface="+mn-lt"/>
              </a:rPr>
              <a:t> в </a:t>
            </a:r>
            <a:r>
              <a:rPr lang="en-US" sz="2400" dirty="0" err="1">
                <a:ea typeface="+mn-lt"/>
                <a:cs typeface="+mn-lt"/>
              </a:rPr>
              <a:t>этом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случае</a:t>
            </a:r>
            <a:r>
              <a:rPr lang="en-US" sz="2400" dirty="0">
                <a:ea typeface="+mn-lt"/>
                <a:cs typeface="+mn-lt"/>
              </a:rPr>
              <a:t> false, </a:t>
            </a:r>
            <a:r>
              <a:rPr lang="en-US" sz="2400" dirty="0" err="1">
                <a:ea typeface="+mn-lt"/>
                <a:cs typeface="+mn-lt"/>
              </a:rPr>
              <a:t>так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как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данные</a:t>
            </a:r>
            <a:r>
              <a:rPr lang="en-US" sz="2400" dirty="0">
                <a:ea typeface="+mn-lt"/>
                <a:cs typeface="+mn-lt"/>
              </a:rPr>
              <a:t> </a:t>
            </a:r>
            <a:br>
              <a:rPr lang="ru-RU" sz="2400" dirty="0">
                <a:ea typeface="+mn-lt"/>
                <a:cs typeface="+mn-lt"/>
              </a:rPr>
            </a:br>
            <a:r>
              <a:rPr lang="en-US" sz="2400" dirty="0" err="1">
                <a:ea typeface="+mn-lt"/>
                <a:cs typeface="+mn-lt"/>
              </a:rPr>
              <a:t>имеют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разные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тип</a:t>
            </a:r>
            <a:r>
              <a:rPr lang="ru-RU" sz="2400" dirty="0">
                <a:ea typeface="+mn-lt"/>
                <a:cs typeface="+mn-lt"/>
              </a:rPr>
              <a:t>ы.</a:t>
            </a:r>
            <a:endParaRPr lang="ru-RU" sz="2400" dirty="0">
              <a:cs typeface="Times New Roman"/>
            </a:endParaRP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FB16893-455E-153F-46D4-092687B9C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560" y="4605775"/>
            <a:ext cx="6133919" cy="192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29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all" dirty="0">
                <a:cs typeface="Calibri"/>
              </a:rPr>
              <a:t>ОПЕРАЦИИ ПРИСВАИВАНИЯ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CC3DC-D36B-5F3B-3F79-1535581816DF}"/>
              </a:ext>
            </a:extLst>
          </p:cNvPr>
          <p:cNvSpPr txBox="1">
            <a:spLocks/>
          </p:cNvSpPr>
          <p:nvPr/>
        </p:nvSpPr>
        <p:spPr bwMode="black">
          <a:xfrm>
            <a:off x="3487898" y="1931570"/>
            <a:ext cx="5228067" cy="315841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b="1" dirty="0">
                <a:latin typeface="Times New Roman"/>
                <a:cs typeface="Calibri"/>
              </a:rPr>
              <a:t>=  +=  -=  </a:t>
            </a:r>
            <a:endParaRPr lang="ru-RU" sz="4800" b="1" dirty="0">
              <a:latin typeface="Times New Roman"/>
              <a:cs typeface="Calibri" panose="020F0502020204030204" pitchFamily="34" charset="0"/>
            </a:endParaRPr>
          </a:p>
          <a:p>
            <a:endParaRPr lang="ru-RU" sz="4800" b="1" dirty="0">
              <a:latin typeface="Times New Roman"/>
              <a:cs typeface="Calibri"/>
            </a:endParaRPr>
          </a:p>
          <a:p>
            <a:r>
              <a:rPr lang="ru-RU" sz="4800" b="1" dirty="0">
                <a:latin typeface="Times New Roman"/>
                <a:cs typeface="Calibri"/>
              </a:rPr>
              <a:t>*=  **=  /= </a:t>
            </a:r>
            <a:endParaRPr lang="ru-RU" sz="4800" b="1" dirty="0">
              <a:latin typeface="Times New Roman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315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60E74-C53A-F822-797E-61D1698E8976}"/>
              </a:ext>
            </a:extLst>
          </p:cNvPr>
          <p:cNvSpPr>
            <a:spLocks noGrp="1"/>
          </p:cNvSpPr>
          <p:nvPr/>
        </p:nvSpPr>
        <p:spPr bwMode="black">
          <a:xfrm>
            <a:off x="373761" y="240792"/>
            <a:ext cx="4509200" cy="108807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Times New Roman"/>
                <a:cs typeface="Calibri"/>
              </a:rPr>
              <a:t>=    +=    -= 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DFD84BD3-6040-4EEE-1F63-E24B06B0BE6C}"/>
              </a:ext>
            </a:extLst>
          </p:cNvPr>
          <p:cNvSpPr>
            <a:spLocks noGrp="1"/>
          </p:cNvSpPr>
          <p:nvPr/>
        </p:nvSpPr>
        <p:spPr>
          <a:xfrm>
            <a:off x="146420" y="1617253"/>
            <a:ext cx="10504557" cy="3619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ea typeface="+mn-lt"/>
                <a:cs typeface="+mn-lt"/>
              </a:rPr>
              <a:t>Приравнивает переменной определенное значение: </a:t>
            </a:r>
          </a:p>
          <a:p>
            <a:endParaRPr lang="ru-RU" sz="2400" dirty="0">
              <a:ea typeface="+mn-lt"/>
              <a:cs typeface="+mn-lt"/>
            </a:endParaRPr>
          </a:p>
          <a:p>
            <a:endParaRPr lang="ru-RU" sz="2400" dirty="0">
              <a:ea typeface="+mn-lt"/>
              <a:cs typeface="+mn-lt"/>
            </a:endParaRPr>
          </a:p>
          <a:p>
            <a:endParaRPr lang="ru-RU" sz="2400" dirty="0">
              <a:ea typeface="+mn-lt"/>
              <a:cs typeface="+mn-lt"/>
            </a:endParaRPr>
          </a:p>
          <a:p>
            <a:r>
              <a:rPr lang="en-US" sz="2400" dirty="0" err="1">
                <a:ea typeface="+mn-lt"/>
                <a:cs typeface="+mn-lt"/>
              </a:rPr>
              <a:t>Сложение</a:t>
            </a:r>
            <a:r>
              <a:rPr lang="en-US" sz="2400" dirty="0">
                <a:ea typeface="+mn-lt"/>
                <a:cs typeface="+mn-lt"/>
              </a:rPr>
              <a:t> с </a:t>
            </a:r>
            <a:r>
              <a:rPr lang="en-US" sz="2400" dirty="0" err="1">
                <a:ea typeface="+mn-lt"/>
                <a:cs typeface="+mn-lt"/>
              </a:rPr>
              <a:t>последующим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присвоением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результата</a:t>
            </a:r>
            <a:r>
              <a:rPr lang="en-US" sz="2400" dirty="0">
                <a:ea typeface="+mn-lt"/>
                <a:cs typeface="+mn-lt"/>
              </a:rPr>
              <a:t>. </a:t>
            </a:r>
          </a:p>
          <a:p>
            <a:endParaRPr lang="en-US" sz="2400" dirty="0">
              <a:cs typeface="Times New Roman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 err="1">
                <a:ea typeface="+mn-lt"/>
                <a:cs typeface="+mn-lt"/>
              </a:rPr>
              <a:t>Вычитание</a:t>
            </a:r>
            <a:r>
              <a:rPr lang="en-US" sz="2400" dirty="0">
                <a:ea typeface="+mn-lt"/>
                <a:cs typeface="+mn-lt"/>
              </a:rPr>
              <a:t> с </a:t>
            </a:r>
            <a:r>
              <a:rPr lang="en-US" sz="2400" dirty="0" err="1">
                <a:ea typeface="+mn-lt"/>
                <a:cs typeface="+mn-lt"/>
              </a:rPr>
              <a:t>последующим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присвоением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результата</a:t>
            </a:r>
            <a:r>
              <a:rPr lang="en-US" sz="2400" dirty="0">
                <a:ea typeface="+mn-lt"/>
                <a:cs typeface="+mn-lt"/>
              </a:rPr>
              <a:t>. </a:t>
            </a:r>
            <a:endParaRPr lang="en-US" sz="2400" dirty="0">
              <a:cs typeface="Times New Roman"/>
            </a:endParaRPr>
          </a:p>
          <a:p>
            <a:endParaRPr lang="en-US" sz="2400" dirty="0">
              <a:cs typeface="Times New Roman"/>
            </a:endParaRPr>
          </a:p>
        </p:txBody>
      </p:sp>
      <p:pic>
        <p:nvPicPr>
          <p:cNvPr id="7" name="Рисунок 4">
            <a:extLst>
              <a:ext uri="{FF2B5EF4-FFF2-40B4-BE49-F238E27FC236}">
                <a16:creationId xmlns:a16="http://schemas.microsoft.com/office/drawing/2014/main" id="{BE9B6126-5051-3EB8-0122-0416E9735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5" t="-418" r="556" b="-865"/>
          <a:stretch/>
        </p:blipFill>
        <p:spPr>
          <a:xfrm>
            <a:off x="7862079" y="780946"/>
            <a:ext cx="2420665" cy="828384"/>
          </a:xfrm>
          <a:prstGeom prst="rect">
            <a:avLst/>
          </a:prstGeom>
        </p:spPr>
      </p:pic>
      <p:pic>
        <p:nvPicPr>
          <p:cNvPr id="8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96A56F1-567A-1EDB-A00F-EDBFB9D6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659" y="2218337"/>
            <a:ext cx="5454230" cy="1458043"/>
          </a:xfrm>
          <a:prstGeom prst="rect">
            <a:avLst/>
          </a:prstGeom>
        </p:spPr>
      </p:pic>
      <p:pic>
        <p:nvPicPr>
          <p:cNvPr id="9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66388F4-F2A6-1BF4-98AE-887FA954A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278" y="4215600"/>
            <a:ext cx="5668992" cy="149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69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BDDF5-DFFA-5C18-A3B9-A1DD6B38993C}"/>
              </a:ext>
            </a:extLst>
          </p:cNvPr>
          <p:cNvSpPr>
            <a:spLocks noGrp="1"/>
          </p:cNvSpPr>
          <p:nvPr/>
        </p:nvSpPr>
        <p:spPr bwMode="black">
          <a:xfrm>
            <a:off x="373761" y="240792"/>
            <a:ext cx="4509200" cy="108807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Times New Roman"/>
                <a:cs typeface="Calibri"/>
              </a:rPr>
              <a:t>*=   **=   /= 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D8D43C24-8540-98ED-6308-32D4ACAA4702}"/>
              </a:ext>
            </a:extLst>
          </p:cNvPr>
          <p:cNvSpPr>
            <a:spLocks noGrp="1"/>
          </p:cNvSpPr>
          <p:nvPr/>
        </p:nvSpPr>
        <p:spPr>
          <a:xfrm>
            <a:off x="146420" y="1588499"/>
            <a:ext cx="11712255" cy="3648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ea typeface="+mn-lt"/>
                <a:cs typeface="+mn-lt"/>
              </a:rPr>
              <a:t>Умножение с последующим присвоением результата:</a:t>
            </a:r>
          </a:p>
          <a:p>
            <a:endParaRPr lang="ru-RU" sz="2800" dirty="0">
              <a:cs typeface="Times New Roman"/>
            </a:endParaRPr>
          </a:p>
          <a:p>
            <a:endParaRPr lang="ru-RU" sz="2800" dirty="0">
              <a:ea typeface="+mn-lt"/>
              <a:cs typeface="+mn-lt"/>
            </a:endParaRPr>
          </a:p>
          <a:p>
            <a:r>
              <a:rPr lang="en-US" sz="2800" dirty="0" err="1">
                <a:ea typeface="+mn-lt"/>
                <a:cs typeface="+mn-lt"/>
              </a:rPr>
              <a:t>Возведение</a:t>
            </a:r>
            <a:r>
              <a:rPr lang="en-US" sz="2800" dirty="0">
                <a:ea typeface="+mn-lt"/>
                <a:cs typeface="+mn-lt"/>
              </a:rPr>
              <a:t> в </a:t>
            </a:r>
            <a:r>
              <a:rPr lang="en-US" sz="2800" dirty="0" err="1">
                <a:ea typeface="+mn-lt"/>
                <a:cs typeface="+mn-lt"/>
              </a:rPr>
              <a:t>степень</a:t>
            </a:r>
            <a:r>
              <a:rPr lang="en-US" sz="2800" dirty="0">
                <a:ea typeface="+mn-lt"/>
                <a:cs typeface="+mn-lt"/>
              </a:rPr>
              <a:t> с </a:t>
            </a:r>
            <a:r>
              <a:rPr lang="en-US" sz="2800" dirty="0" err="1">
                <a:ea typeface="+mn-lt"/>
                <a:cs typeface="+mn-lt"/>
              </a:rPr>
              <a:t>последующим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присвоением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результата</a:t>
            </a:r>
            <a:r>
              <a:rPr lang="ru-RU" sz="2800" dirty="0">
                <a:ea typeface="+mn-lt"/>
                <a:cs typeface="+mn-lt"/>
              </a:rPr>
              <a:t>:</a:t>
            </a:r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cs typeface="Times New Roman"/>
            </a:endParaRPr>
          </a:p>
          <a:p>
            <a:endParaRPr lang="en-US" sz="2800" dirty="0">
              <a:ea typeface="+mn-lt"/>
              <a:cs typeface="+mn-lt"/>
            </a:endParaRPr>
          </a:p>
          <a:p>
            <a:r>
              <a:rPr lang="en-US" sz="2800" dirty="0" err="1">
                <a:ea typeface="+mn-lt"/>
                <a:cs typeface="+mn-lt"/>
              </a:rPr>
              <a:t>Деление</a:t>
            </a:r>
            <a:r>
              <a:rPr lang="en-US" sz="2800" dirty="0">
                <a:ea typeface="+mn-lt"/>
                <a:cs typeface="+mn-lt"/>
              </a:rPr>
              <a:t> с </a:t>
            </a:r>
            <a:r>
              <a:rPr lang="en-US" sz="2800" dirty="0" err="1">
                <a:ea typeface="+mn-lt"/>
                <a:cs typeface="+mn-lt"/>
              </a:rPr>
              <a:t>последующим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присвоением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результата</a:t>
            </a:r>
            <a:r>
              <a:rPr lang="en-US" sz="2800" dirty="0">
                <a:ea typeface="+mn-lt"/>
                <a:cs typeface="+mn-lt"/>
              </a:rPr>
              <a:t>:</a:t>
            </a:r>
          </a:p>
          <a:p>
            <a:endParaRPr lang="en-US" dirty="0">
              <a:cs typeface="Times New Roman"/>
            </a:endParaRPr>
          </a:p>
          <a:p>
            <a:endParaRPr lang="en-US" sz="2800" dirty="0">
              <a:cs typeface="Times New Roman"/>
            </a:endParaRPr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10B97BD-1FED-3ACB-EE93-284AB3B46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424" y="243787"/>
            <a:ext cx="5276849" cy="1323974"/>
          </a:xfrm>
          <a:prstGeom prst="rect">
            <a:avLst/>
          </a:prstGeom>
        </p:spPr>
      </p:pic>
      <p:pic>
        <p:nvPicPr>
          <p:cNvPr id="8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483D4A7-D530-B9F3-1ACB-770A92F48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299" y="2064467"/>
            <a:ext cx="3959954" cy="1278569"/>
          </a:xfrm>
          <a:prstGeom prst="rect">
            <a:avLst/>
          </a:prstGeom>
        </p:spPr>
      </p:pic>
      <p:pic>
        <p:nvPicPr>
          <p:cNvPr id="9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CE348B7-A92D-19FC-3BCA-788E7A6A0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547" y="3769091"/>
            <a:ext cx="5503862" cy="126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3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all" dirty="0">
                <a:cs typeface="Calibri"/>
              </a:rPr>
              <a:t>ОПЕРАТОР TYPEOF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2" name="Объект 3">
            <a:extLst>
              <a:ext uri="{FF2B5EF4-FFF2-40B4-BE49-F238E27FC236}">
                <a16:creationId xmlns:a16="http://schemas.microsoft.com/office/drawing/2014/main" id="{768A8F71-D4DC-E632-092E-9B08A6F57949}"/>
              </a:ext>
            </a:extLst>
          </p:cNvPr>
          <p:cNvSpPr>
            <a:spLocks noGrp="1"/>
          </p:cNvSpPr>
          <p:nvPr/>
        </p:nvSpPr>
        <p:spPr>
          <a:xfrm>
            <a:off x="515937" y="1698404"/>
            <a:ext cx="4808763" cy="4478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С помощью оператора </a:t>
            </a:r>
            <a:r>
              <a:rPr lang="ru-RU" sz="2800" b="1" dirty="0" err="1">
                <a:ea typeface="+mn-lt"/>
                <a:cs typeface="+mn-lt"/>
              </a:rPr>
              <a:t>typeof</a:t>
            </a:r>
            <a:r>
              <a:rPr lang="ru-RU" sz="2800" dirty="0">
                <a:ea typeface="+mn-lt"/>
                <a:cs typeface="+mn-lt"/>
              </a:rPr>
              <a:t> </a:t>
            </a:r>
            <a:endParaRPr lang="ru-RU" sz="1600" dirty="0">
              <a:cs typeface="Times New Roman"/>
            </a:endParaRPr>
          </a:p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можно получить тип переменной.</a:t>
            </a:r>
            <a:endParaRPr lang="ru-RU" sz="1600" dirty="0">
              <a:cs typeface="Times New Roman"/>
            </a:endParaRPr>
          </a:p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Для значения </a:t>
            </a:r>
            <a:r>
              <a:rPr lang="ru-RU" sz="2400" b="1" dirty="0" err="1">
                <a:ea typeface="+mn-lt"/>
                <a:cs typeface="+mn-lt"/>
              </a:rPr>
              <a:t>null</a:t>
            </a:r>
            <a:r>
              <a:rPr lang="ru-RU" sz="2400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оператор </a:t>
            </a:r>
            <a:r>
              <a:rPr lang="ru-RU" sz="2400" b="1" dirty="0" err="1">
                <a:cs typeface="Times New Roman"/>
              </a:rPr>
              <a:t>typeof</a:t>
            </a:r>
            <a:r>
              <a:rPr lang="ru-RU" sz="2400" b="1" dirty="0">
                <a:ea typeface="+mn-lt"/>
                <a:cs typeface="+mn-lt"/>
              </a:rPr>
              <a:t> </a:t>
            </a:r>
            <a:endParaRPr lang="ru-RU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возвращает значение "</a:t>
            </a:r>
            <a:r>
              <a:rPr lang="ru-RU" sz="2400" b="1" dirty="0" err="1">
                <a:ea typeface="+mn-lt"/>
                <a:cs typeface="+mn-lt"/>
              </a:rPr>
              <a:t>object</a:t>
            </a:r>
            <a:r>
              <a:rPr lang="ru-RU" sz="2400" dirty="0">
                <a:ea typeface="+mn-lt"/>
                <a:cs typeface="+mn-lt"/>
              </a:rPr>
              <a:t>".</a:t>
            </a:r>
            <a:endParaRPr lang="ru-RU" sz="2400" dirty="0">
              <a:cs typeface="Times New Roman"/>
            </a:endParaRPr>
          </a:p>
        </p:txBody>
      </p:sp>
      <p:pic>
        <p:nvPicPr>
          <p:cNvPr id="6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D67B1BB-BC46-01E2-4816-CD2EC3F05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309" y="1298420"/>
            <a:ext cx="7360691" cy="46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50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cap="all" dirty="0">
                <a:cs typeface="Calibri"/>
              </a:rPr>
              <a:t>ВВОД/ВЫВОД ДАННЫХ</a:t>
            </a:r>
            <a:endParaRPr lang="ru-RU" sz="4000" dirty="0">
              <a:latin typeface="Times New Roman"/>
              <a:ea typeface="+mj-lt"/>
              <a:cs typeface="+mj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681037"/>
            <a:ext cx="5508777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>
                <a:cs typeface="Times New Roman"/>
              </a:rPr>
              <a:t>Чтобы взаимодействовать с пользователем необходимо использовать диалоговые окна или принимать от пользователя данные:</a:t>
            </a:r>
            <a:endParaRPr lang="en-US" sz="2400" dirty="0"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cs typeface="Times New Roman"/>
              </a:rPr>
              <a:t> </a:t>
            </a:r>
            <a:r>
              <a:rPr lang="ru-RU" sz="2400" b="1" dirty="0" err="1">
                <a:cs typeface="Times New Roman"/>
              </a:rPr>
              <a:t>alert</a:t>
            </a:r>
            <a:r>
              <a:rPr lang="ru-RU" sz="2400" dirty="0">
                <a:cs typeface="Times New Roman"/>
              </a:rPr>
              <a:t>, </a:t>
            </a:r>
            <a:r>
              <a:rPr lang="ru-RU" sz="2400" b="1" dirty="0" err="1">
                <a:cs typeface="Times New Roman"/>
              </a:rPr>
              <a:t>prompt</a:t>
            </a:r>
            <a:r>
              <a:rPr lang="ru-RU" sz="2400" dirty="0">
                <a:cs typeface="Times New Roman"/>
              </a:rPr>
              <a:t> и </a:t>
            </a:r>
            <a:r>
              <a:rPr lang="ru-RU" sz="2400" b="1" dirty="0" err="1">
                <a:cs typeface="Times New Roman"/>
              </a:rPr>
              <a:t>confirm</a:t>
            </a:r>
            <a:r>
              <a:rPr lang="ru-RU" sz="2400" dirty="0">
                <a:cs typeface="Times New Roman"/>
              </a:rPr>
              <a:t>.</a:t>
            </a:r>
            <a:endParaRPr lang="en-US" sz="2400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ru-RU" sz="2400" dirty="0">
              <a:ea typeface="+mn-lt"/>
              <a:cs typeface="+mn-lt"/>
            </a:endParaRPr>
          </a:p>
          <a:p>
            <a:endParaRPr lang="en-GB" sz="2400" dirty="0">
              <a:cs typeface="Calibri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34A4C06-3747-B392-D54C-B70F4B0B5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382" y="1825323"/>
            <a:ext cx="4195313" cy="1093882"/>
          </a:xfrm>
          <a:prstGeom prst="rect">
            <a:avLst/>
          </a:prstGeom>
        </p:spPr>
      </p:pic>
      <p:pic>
        <p:nvPicPr>
          <p:cNvPr id="8" name="Picture 8" descr="Text, logo&#10;&#10;Description automatically generated">
            <a:extLst>
              <a:ext uri="{FF2B5EF4-FFF2-40B4-BE49-F238E27FC236}">
                <a16:creationId xmlns:a16="http://schemas.microsoft.com/office/drawing/2014/main" id="{E8DEBFB6-9888-5CF7-B5B4-1E4F819B0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8" y="5313461"/>
            <a:ext cx="8796067" cy="989983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373CDB1-93F0-5B74-5980-618391231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552721"/>
            <a:ext cx="6610709" cy="108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80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3">
            <a:extLst>
              <a:ext uri="{FF2B5EF4-FFF2-40B4-BE49-F238E27FC236}">
                <a16:creationId xmlns:a16="http://schemas.microsoft.com/office/drawing/2014/main" id="{43915912-0879-3542-277C-9BBFD23881B5}"/>
              </a:ext>
            </a:extLst>
          </p:cNvPr>
          <p:cNvSpPr>
            <a:spLocks noGrp="1"/>
          </p:cNvSpPr>
          <p:nvPr/>
        </p:nvSpPr>
        <p:spPr>
          <a:xfrm>
            <a:off x="251138" y="404191"/>
            <a:ext cx="5898223" cy="51877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err="1">
                <a:cs typeface="Times New Roman"/>
              </a:rPr>
              <a:t>alert</a:t>
            </a:r>
            <a:r>
              <a:rPr lang="ru-RU" sz="2000" dirty="0">
                <a:ea typeface="+mn-lt"/>
                <a:cs typeface="+mn-lt"/>
              </a:rPr>
              <a:t> выводит на экран окно с сообщением и приостанавливает выполнение скрипта, пока пользователь не нажмёт «</a:t>
            </a:r>
            <a:r>
              <a:rPr lang="ru-RU" sz="2000" b="1" dirty="0">
                <a:ea typeface="+mn-lt"/>
                <a:cs typeface="+mn-lt"/>
              </a:rPr>
              <a:t>ОК</a:t>
            </a:r>
            <a:r>
              <a:rPr lang="ru-RU" sz="2000" dirty="0">
                <a:ea typeface="+mn-lt"/>
                <a:cs typeface="+mn-lt"/>
              </a:rPr>
              <a:t>»</a:t>
            </a:r>
            <a:endParaRPr lang="ru-RU" sz="2000" dirty="0">
              <a:cs typeface="Times New Roman"/>
            </a:endParaRPr>
          </a:p>
        </p:txBody>
      </p:sp>
      <p:pic>
        <p:nvPicPr>
          <p:cNvPr id="8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DE97771-3D42-ABBF-7F82-85F95D76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761" y="724793"/>
            <a:ext cx="5282962" cy="1088550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1251D65E-F608-A097-0D98-F3D88FA8A0AD}"/>
              </a:ext>
            </a:extLst>
          </p:cNvPr>
          <p:cNvSpPr txBox="1"/>
          <p:nvPr/>
        </p:nvSpPr>
        <p:spPr>
          <a:xfrm>
            <a:off x="6779934" y="2062013"/>
            <a:ext cx="5278120" cy="187743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err="1">
                <a:cs typeface="Times New Roman"/>
              </a:rPr>
              <a:t>prompt</a:t>
            </a:r>
            <a:r>
              <a:rPr lang="ru-RU" sz="2000" b="1" dirty="0">
                <a:cs typeface="Times New Roman"/>
              </a:rPr>
              <a:t> </a:t>
            </a:r>
            <a:r>
              <a:rPr lang="ru-RU" sz="2000" dirty="0">
                <a:cs typeface="Times New Roman"/>
              </a:rPr>
              <a:t>принимает 2 аргумента</a:t>
            </a:r>
          </a:p>
          <a:p>
            <a:r>
              <a:rPr lang="ru-RU" sz="2000" dirty="0">
                <a:cs typeface="Times New Roman"/>
              </a:rPr>
              <a:t>Функция выводит окно с загол</a:t>
            </a:r>
            <a:r>
              <a:rPr lang="ru-RU" sz="2400" dirty="0">
                <a:cs typeface="Times New Roman"/>
              </a:rPr>
              <a:t>овком </a:t>
            </a:r>
            <a:r>
              <a:rPr lang="ru-RU" sz="2400" b="1" dirty="0" err="1">
                <a:cs typeface="Times New Roman"/>
              </a:rPr>
              <a:t>title</a:t>
            </a:r>
            <a:r>
              <a:rPr lang="ru-RU" sz="2400" dirty="0">
                <a:cs typeface="Times New Roman"/>
              </a:rPr>
              <a:t>, </a:t>
            </a:r>
            <a:endParaRPr lang="ru-RU" sz="2000" dirty="0">
              <a:cs typeface="Times New Roman"/>
            </a:endParaRPr>
          </a:p>
          <a:p>
            <a:r>
              <a:rPr lang="ru-RU" sz="2400" dirty="0">
                <a:cs typeface="Times New Roman"/>
              </a:rPr>
              <a:t>полем для ввода текста </a:t>
            </a:r>
            <a:r>
              <a:rPr lang="ru-RU" sz="2400" b="1" dirty="0" err="1">
                <a:cs typeface="Times New Roman"/>
              </a:rPr>
              <a:t>default</a:t>
            </a:r>
            <a:r>
              <a:rPr lang="ru-RU" sz="2400" b="1" dirty="0">
                <a:cs typeface="Times New Roman"/>
              </a:rPr>
              <a:t> </a:t>
            </a:r>
            <a:r>
              <a:rPr lang="ru-RU" sz="2400" dirty="0">
                <a:cs typeface="Times New Roman"/>
              </a:rPr>
              <a:t>и кн</a:t>
            </a:r>
            <a:r>
              <a:rPr lang="ru-RU" sz="2000" dirty="0">
                <a:cs typeface="Times New Roman"/>
              </a:rPr>
              <a:t>опками </a:t>
            </a:r>
          </a:p>
          <a:p>
            <a:r>
              <a:rPr lang="ru-RU" sz="2000" b="1" dirty="0">
                <a:cs typeface="Times New Roman"/>
              </a:rPr>
              <a:t>OK/CANCE</a:t>
            </a:r>
            <a:r>
              <a:rPr lang="ru-RU" sz="2000" dirty="0">
                <a:cs typeface="Times New Roman"/>
              </a:rPr>
              <a:t>L.</a:t>
            </a:r>
          </a:p>
        </p:txBody>
      </p:sp>
      <p:pic>
        <p:nvPicPr>
          <p:cNvPr id="10" name="Рисунок 6">
            <a:extLst>
              <a:ext uri="{FF2B5EF4-FFF2-40B4-BE49-F238E27FC236}">
                <a16:creationId xmlns:a16="http://schemas.microsoft.com/office/drawing/2014/main" id="{F3D38514-408A-23FC-2FFD-3A95D9F04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38" y="2305872"/>
            <a:ext cx="6435391" cy="1282141"/>
          </a:xfrm>
          <a:prstGeom prst="rect">
            <a:avLst/>
          </a:prstGeom>
        </p:spPr>
      </p:pic>
      <p:sp>
        <p:nvSpPr>
          <p:cNvPr id="11" name="Объект 3">
            <a:extLst>
              <a:ext uri="{FF2B5EF4-FFF2-40B4-BE49-F238E27FC236}">
                <a16:creationId xmlns:a16="http://schemas.microsoft.com/office/drawing/2014/main" id="{FFB3F8D9-9FCA-B636-3027-15C8CF88B841}"/>
              </a:ext>
            </a:extLst>
          </p:cNvPr>
          <p:cNvSpPr>
            <a:spLocks noGrp="1"/>
          </p:cNvSpPr>
          <p:nvPr/>
        </p:nvSpPr>
        <p:spPr>
          <a:xfrm>
            <a:off x="256503" y="3950893"/>
            <a:ext cx="7009572" cy="2596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000" b="1" dirty="0" err="1">
                <a:ea typeface="+mn-lt"/>
                <a:cs typeface="+mn-lt"/>
              </a:rPr>
              <a:t>confirm</a:t>
            </a:r>
            <a:r>
              <a:rPr lang="ru-RU" sz="2000" b="1" dirty="0">
                <a:ea typeface="+mn-lt"/>
                <a:cs typeface="+mn-lt"/>
              </a:rPr>
              <a:t> </a:t>
            </a:r>
            <a:r>
              <a:rPr lang="ru-RU" sz="2000" dirty="0">
                <a:ea typeface="+mn-lt"/>
                <a:cs typeface="+mn-lt"/>
              </a:rPr>
              <a:t>выводит окно с вопросом </a:t>
            </a:r>
            <a:r>
              <a:rPr lang="ru-RU" sz="2000" b="1" dirty="0" err="1">
                <a:ea typeface="+mn-lt"/>
                <a:cs typeface="+mn-lt"/>
              </a:rPr>
              <a:t>question</a:t>
            </a:r>
            <a:r>
              <a:rPr lang="ru-RU" sz="2000" b="1" dirty="0">
                <a:ea typeface="+mn-lt"/>
                <a:cs typeface="+mn-lt"/>
              </a:rPr>
              <a:t> </a:t>
            </a:r>
            <a:r>
              <a:rPr lang="ru-RU" sz="2000" dirty="0">
                <a:ea typeface="+mn-lt"/>
                <a:cs typeface="+mn-lt"/>
              </a:rPr>
              <a:t>с двумя кнопками: </a:t>
            </a:r>
          </a:p>
          <a:p>
            <a:pPr>
              <a:buNone/>
            </a:pPr>
            <a:r>
              <a:rPr lang="ru-RU" sz="2000" b="1" dirty="0">
                <a:ea typeface="+mn-lt"/>
                <a:cs typeface="+mn-lt"/>
              </a:rPr>
              <a:t>OK </a:t>
            </a:r>
            <a:r>
              <a:rPr lang="ru-RU" sz="2000" dirty="0">
                <a:ea typeface="+mn-lt"/>
                <a:cs typeface="+mn-lt"/>
              </a:rPr>
              <a:t>и </a:t>
            </a:r>
            <a:r>
              <a:rPr lang="ru-RU" sz="2000" b="1" dirty="0">
                <a:ea typeface="+mn-lt"/>
                <a:cs typeface="+mn-lt"/>
              </a:rPr>
              <a:t>CANCEL</a:t>
            </a:r>
            <a:r>
              <a:rPr lang="ru-RU" sz="2000" dirty="0">
                <a:ea typeface="+mn-lt"/>
                <a:cs typeface="+mn-lt"/>
              </a:rPr>
              <a:t>.</a:t>
            </a:r>
          </a:p>
          <a:p>
            <a:pPr>
              <a:buNone/>
            </a:pPr>
            <a:r>
              <a:rPr lang="ru-RU" sz="2000" dirty="0">
                <a:ea typeface="+mn-lt"/>
                <a:cs typeface="+mn-lt"/>
              </a:rPr>
              <a:t>Результатом будет:</a:t>
            </a:r>
            <a:endParaRPr lang="en-US" sz="2000" dirty="0">
              <a:ea typeface="+mn-lt"/>
              <a:cs typeface="+mn-lt"/>
            </a:endParaRPr>
          </a:p>
          <a:p>
            <a:pPr>
              <a:buNone/>
            </a:pPr>
            <a:r>
              <a:rPr lang="ru-RU" sz="2000" dirty="0">
                <a:ea typeface="+mn-lt"/>
                <a:cs typeface="+mn-lt"/>
              </a:rPr>
              <a:t> </a:t>
            </a:r>
            <a:r>
              <a:rPr lang="ru-RU" sz="2000" b="1" dirty="0">
                <a:ea typeface="+mn-lt"/>
                <a:cs typeface="+mn-lt"/>
              </a:rPr>
              <a:t>True </a:t>
            </a:r>
            <a:r>
              <a:rPr lang="ru-RU" sz="2000" dirty="0">
                <a:ea typeface="+mn-lt"/>
                <a:cs typeface="+mn-lt"/>
              </a:rPr>
              <a:t>при нажатии </a:t>
            </a:r>
            <a:r>
              <a:rPr lang="ru-RU" sz="2000" b="1" dirty="0">
                <a:ea typeface="+mn-lt"/>
                <a:cs typeface="+mn-lt"/>
              </a:rPr>
              <a:t>OK  </a:t>
            </a:r>
            <a:endParaRPr lang="en-US" sz="2000" dirty="0">
              <a:ea typeface="+mn-lt"/>
              <a:cs typeface="+mn-lt"/>
            </a:endParaRPr>
          </a:p>
          <a:p>
            <a:pPr>
              <a:buNone/>
            </a:pPr>
            <a:r>
              <a:rPr lang="ru-RU" sz="2000" b="1" dirty="0">
                <a:ea typeface="+mn-lt"/>
                <a:cs typeface="+mn-lt"/>
              </a:rPr>
              <a:t> </a:t>
            </a:r>
            <a:r>
              <a:rPr lang="ru-RU" sz="2000" b="1" dirty="0" err="1">
                <a:cs typeface="Times New Roman"/>
              </a:rPr>
              <a:t>False</a:t>
            </a:r>
            <a:r>
              <a:rPr lang="ru-RU" sz="2000" b="1" dirty="0">
                <a:ea typeface="+mn-lt"/>
                <a:cs typeface="+mn-lt"/>
              </a:rPr>
              <a:t> </a:t>
            </a:r>
            <a:r>
              <a:rPr lang="ru-RU" sz="2000" dirty="0">
                <a:ea typeface="+mn-lt"/>
                <a:cs typeface="+mn-lt"/>
              </a:rPr>
              <a:t>– при </a:t>
            </a:r>
            <a:r>
              <a:rPr lang="ru-RU" sz="2000" b="1" dirty="0">
                <a:ea typeface="+mn-lt"/>
                <a:cs typeface="+mn-lt"/>
              </a:rPr>
              <a:t>CANCEL</a:t>
            </a:r>
            <a:r>
              <a:rPr lang="ru-RU" sz="2000" dirty="0">
                <a:ea typeface="+mn-lt"/>
                <a:cs typeface="+mn-lt"/>
              </a:rPr>
              <a:t>(</a:t>
            </a:r>
            <a:r>
              <a:rPr lang="ru-RU" sz="2000" dirty="0" err="1">
                <a:cs typeface="Times New Roman"/>
              </a:rPr>
              <a:t>Esc</a:t>
            </a:r>
            <a:r>
              <a:rPr lang="ru-RU" sz="2000" dirty="0">
                <a:ea typeface="+mn-lt"/>
                <a:cs typeface="+mn-lt"/>
              </a:rPr>
              <a:t>).</a:t>
            </a:r>
            <a:endParaRPr lang="en-US" sz="2000" dirty="0">
              <a:cs typeface="Times New Roman"/>
            </a:endParaRPr>
          </a:p>
          <a:p>
            <a:pPr marL="0" indent="0">
              <a:buNone/>
            </a:pPr>
            <a:endParaRPr lang="ru-RU" sz="2000" dirty="0">
              <a:cs typeface="Times New Roman"/>
            </a:endParaRPr>
          </a:p>
        </p:txBody>
      </p:sp>
      <p:pic>
        <p:nvPicPr>
          <p:cNvPr id="12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ABE76ED-C280-7C83-D11D-21C159772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776" y="4570869"/>
            <a:ext cx="7178721" cy="188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46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03801" y="266425"/>
            <a:ext cx="7573543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400" dirty="0">
                <a:latin typeface="+mn-lt"/>
                <a:cs typeface="Calibri"/>
              </a:rPr>
              <a:t>Запрашивать данные у пользователя необходимо с помощью </a:t>
            </a:r>
            <a:r>
              <a:rPr lang="ru-RU" sz="2400" b="1" dirty="0" err="1">
                <a:latin typeface="+mn-lt"/>
                <a:cs typeface="Calibri"/>
              </a:rPr>
              <a:t>prompt</a:t>
            </a:r>
            <a:r>
              <a:rPr lang="ru-RU" sz="2400" dirty="0">
                <a:latin typeface="+mn-lt"/>
                <a:cs typeface="Calibri"/>
              </a:rPr>
              <a:t>(), а выводить результат с помощью </a:t>
            </a:r>
            <a:r>
              <a:rPr lang="ru-RU" sz="2400" b="1" dirty="0" err="1">
                <a:latin typeface="+mn-lt"/>
                <a:cs typeface="Calibri"/>
              </a:rPr>
              <a:t>alert</a:t>
            </a:r>
            <a:r>
              <a:rPr lang="ru-RU" sz="2400" dirty="0">
                <a:latin typeface="+mn-lt"/>
                <a:cs typeface="Calibri"/>
              </a:rPr>
              <a:t>(). </a:t>
            </a:r>
            <a:endParaRPr lang="ru-RU" sz="2400" dirty="0">
              <a:latin typeface="+mn-lt"/>
              <a:ea typeface="+mj-lt"/>
              <a:cs typeface="+mj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AB321-37AF-9637-063C-35534715B5B6}"/>
              </a:ext>
            </a:extLst>
          </p:cNvPr>
          <p:cNvSpPr>
            <a:spLocks noGrp="1"/>
          </p:cNvSpPr>
          <p:nvPr/>
        </p:nvSpPr>
        <p:spPr bwMode="black">
          <a:xfrm>
            <a:off x="411315" y="325339"/>
            <a:ext cx="3434548" cy="107906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2"/>
                </a:solidFill>
                <a:latin typeface="+mj-lt"/>
                <a:cs typeface="Calibri"/>
              </a:rPr>
              <a:t>Задание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64D152D2-0FA2-3FB0-5CFC-E66CC5E20E25}"/>
              </a:ext>
            </a:extLst>
          </p:cNvPr>
          <p:cNvSpPr>
            <a:spLocks noGrp="1"/>
          </p:cNvSpPr>
          <p:nvPr/>
        </p:nvSpPr>
        <p:spPr>
          <a:xfrm>
            <a:off x="315300" y="1712101"/>
            <a:ext cx="11562044" cy="50399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1. Запросите у пользователя число, возведите это число во 2-ю степень и выведите на экран. </a:t>
            </a:r>
            <a:endParaRPr lang="ru-RU" dirty="0">
              <a:cs typeface="Times New Roman"/>
            </a:endParaRPr>
          </a:p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2. Реализуйте конвертор из километров в мили (пользователь вводит километры, программа выводит мили). 1 км = 0,621371 миль. Это значение укажите в коде как константу. </a:t>
            </a:r>
          </a:p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3. Реализуйте калькулятор. Пользователь вводит два числа, а программа выводит результаты действий + - * / между этими числами. </a:t>
            </a:r>
          </a:p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4. Запросите у пользователя текущее время (часы и минуты) и выведите, сколько часов и минут осталось до следующего дня.</a:t>
            </a:r>
          </a:p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5. Зарплата работника составляет $250 + 10% от продаж. Запросите общую сумму продаж за месяц и посчитайте зарплату. </a:t>
            </a:r>
          </a:p>
        </p:txBody>
      </p:sp>
    </p:spTree>
    <p:extLst>
      <p:ext uri="{BB962C8B-B14F-4D97-AF65-F5344CB8AC3E}">
        <p14:creationId xmlns:p14="http://schemas.microsoft.com/office/powerpoint/2010/main" val="3333885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all" dirty="0">
                <a:cs typeface="Calibri"/>
              </a:rPr>
              <a:t>КОНСТРУКЦИЯ IF..ELSE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2" name="Объект 3">
            <a:extLst>
              <a:ext uri="{FF2B5EF4-FFF2-40B4-BE49-F238E27FC236}">
                <a16:creationId xmlns:a16="http://schemas.microsoft.com/office/drawing/2014/main" id="{69E591C2-5C1B-FD38-FCE8-2E550E170F7B}"/>
              </a:ext>
            </a:extLst>
          </p:cNvPr>
          <p:cNvSpPr>
            <a:spLocks noGrp="1"/>
          </p:cNvSpPr>
          <p:nvPr/>
        </p:nvSpPr>
        <p:spPr>
          <a:xfrm>
            <a:off x="515937" y="1501880"/>
            <a:ext cx="11037563" cy="2239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>
                <a:ea typeface="+mn-lt"/>
                <a:cs typeface="+mn-lt"/>
              </a:rPr>
              <a:t>Конструкция </a:t>
            </a:r>
            <a:r>
              <a:rPr lang="ru-RU" sz="3200" b="1" dirty="0" err="1">
                <a:ea typeface="+mn-lt"/>
                <a:cs typeface="+mn-lt"/>
              </a:rPr>
              <a:t>if</a:t>
            </a:r>
            <a:r>
              <a:rPr lang="ru-RU" sz="3200" b="1" dirty="0">
                <a:ea typeface="+mn-lt"/>
                <a:cs typeface="+mn-lt"/>
              </a:rPr>
              <a:t>..</a:t>
            </a:r>
            <a:r>
              <a:rPr lang="ru-RU" sz="3200" b="1" dirty="0" err="1">
                <a:ea typeface="+mn-lt"/>
                <a:cs typeface="+mn-lt"/>
              </a:rPr>
              <a:t>else</a:t>
            </a:r>
            <a:r>
              <a:rPr lang="ru-RU" sz="3200" dirty="0">
                <a:ea typeface="+mn-lt"/>
                <a:cs typeface="+mn-lt"/>
              </a:rPr>
              <a:t> проверяет некоторое условие и если это условие верно, то выполняет некоторые действия.</a:t>
            </a:r>
            <a:endParaRPr lang="ru-RU" sz="3200" dirty="0">
              <a:cs typeface="Times New Roman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E2837922-C8EE-011B-CE5A-22E6C877D99A}"/>
              </a:ext>
            </a:extLst>
          </p:cNvPr>
          <p:cNvSpPr txBox="1"/>
          <p:nvPr/>
        </p:nvSpPr>
        <p:spPr>
          <a:xfrm>
            <a:off x="515936" y="3503392"/>
            <a:ext cx="10391954" cy="181588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ea typeface="+mn-lt"/>
                <a:cs typeface="+mn-lt"/>
              </a:rPr>
              <a:t>После ключевого слова </a:t>
            </a:r>
            <a:r>
              <a:rPr lang="ru-RU" sz="2800" b="1" dirty="0" err="1">
                <a:ea typeface="+mn-lt"/>
                <a:cs typeface="+mn-lt"/>
              </a:rPr>
              <a:t>if</a:t>
            </a:r>
            <a:r>
              <a:rPr lang="ru-RU" sz="2800" dirty="0">
                <a:ea typeface="+mn-lt"/>
                <a:cs typeface="+mn-lt"/>
              </a:rPr>
              <a:t> в круглых скобках идет условие, а после условия - блок кода с некоторыми действиями. Если это условие истинно, то затем выполняются действия, которые помещены в блоке кода</a:t>
            </a:r>
          </a:p>
        </p:txBody>
      </p:sp>
    </p:spTree>
    <p:extLst>
      <p:ext uri="{BB962C8B-B14F-4D97-AF65-F5344CB8AC3E}">
        <p14:creationId xmlns:p14="http://schemas.microsoft.com/office/powerpoint/2010/main" val="22758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HTML + CSS + JAVASCRIPT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5"/>
            <a:ext cx="8568101" cy="44402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1612519"/>
            <a:ext cx="10612738" cy="3934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lnSpc>
                <a:spcPct val="100000"/>
              </a:lnSpc>
            </a:pPr>
            <a:r>
              <a:rPr lang="ru-RU" dirty="0">
                <a:cs typeface="Times New Roman"/>
              </a:rPr>
              <a:t>Когда создался язык JavaScript, он предназначался </a:t>
            </a:r>
          </a:p>
          <a:p>
            <a:pPr marL="228600" indent="-228600">
              <a:lnSpc>
                <a:spcPct val="100000"/>
              </a:lnSpc>
            </a:pPr>
            <a:r>
              <a:rPr lang="ru-RU" dirty="0">
                <a:cs typeface="Times New Roman"/>
              </a:rPr>
              <a:t>для динамичности </a:t>
            </a:r>
            <a:r>
              <a:rPr lang="ru-RU" dirty="0" err="1">
                <a:cs typeface="Times New Roman"/>
              </a:rPr>
              <a:t>web</a:t>
            </a:r>
            <a:r>
              <a:rPr lang="ru-RU" dirty="0">
                <a:cs typeface="Times New Roman"/>
              </a:rPr>
              <a:t> страницы.</a:t>
            </a:r>
            <a:endParaRPr lang="ru-RU" dirty="0">
              <a:ea typeface="+mn-lt"/>
              <a:cs typeface="Times New Roman"/>
            </a:endParaRPr>
          </a:p>
          <a:p>
            <a:pPr marL="228600" indent="-228600">
              <a:lnSpc>
                <a:spcPct val="100000"/>
              </a:lnSpc>
            </a:pPr>
            <a:endParaRPr lang="ru-RU" dirty="0">
              <a:cs typeface="Times New Roman"/>
            </a:endParaRPr>
          </a:p>
          <a:p>
            <a:pPr marL="228600" indent="-228600">
              <a:lnSpc>
                <a:spcPct val="100000"/>
              </a:lnSpc>
            </a:pPr>
            <a:r>
              <a:rPr lang="ru-RU" dirty="0">
                <a:cs typeface="Times New Roman"/>
              </a:rPr>
              <a:t>То есть страница так же была написана на HTML со </a:t>
            </a:r>
          </a:p>
          <a:p>
            <a:pPr marL="228600" indent="-228600">
              <a:lnSpc>
                <a:spcPct val="100000"/>
              </a:lnSpc>
            </a:pPr>
            <a:r>
              <a:rPr lang="ru-RU" dirty="0">
                <a:cs typeface="Times New Roman"/>
              </a:rPr>
              <a:t>стилем CSS, но теперь к ним добавился кусочек кода, </a:t>
            </a:r>
          </a:p>
          <a:p>
            <a:pPr marL="228600" indent="-228600">
              <a:lnSpc>
                <a:spcPct val="100000"/>
              </a:lnSpc>
            </a:pPr>
            <a:r>
              <a:rPr lang="ru-RU" dirty="0">
                <a:cs typeface="Times New Roman"/>
              </a:rPr>
              <a:t>который был написан на JavaScript</a:t>
            </a:r>
            <a:endParaRPr lang="ru-RU" dirty="0">
              <a:ea typeface="+mn-lt"/>
              <a:cs typeface="Times New Roman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810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all" dirty="0">
                <a:cs typeface="Calibri"/>
              </a:rPr>
              <a:t>ВЫРАЖЕНИЕ ELSE И ELSE IF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AF1B1E-4A25-FE52-9769-E00CED9B53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89030" y="1214562"/>
            <a:ext cx="7998902" cy="5484562"/>
          </a:xfrm>
        </p:spPr>
      </p:pic>
    </p:spTree>
    <p:extLst>
      <p:ext uri="{BB962C8B-B14F-4D97-AF65-F5344CB8AC3E}">
        <p14:creationId xmlns:p14="http://schemas.microsoft.com/office/powerpoint/2010/main" val="2941703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461748" y="152400"/>
            <a:ext cx="6250826" cy="1325563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+mn-lt"/>
                <a:cs typeface="Calibri"/>
              </a:rPr>
              <a:t>Задания, в которых необходимо использовать </a:t>
            </a:r>
            <a:r>
              <a:rPr lang="ru-RU" sz="2400" b="1" dirty="0">
                <a:latin typeface="+mn-lt"/>
                <a:cs typeface="Calibri"/>
              </a:rPr>
              <a:t>IF</a:t>
            </a:r>
            <a:r>
              <a:rPr lang="ru-RU" sz="2400" dirty="0">
                <a:latin typeface="+mn-lt"/>
                <a:cs typeface="Calibri"/>
              </a:rPr>
              <a:t>.</a:t>
            </a:r>
            <a:endParaRPr lang="ru-RU" sz="2400" dirty="0">
              <a:latin typeface="+mn-lt"/>
              <a:ea typeface="+mj-lt"/>
              <a:cs typeface="+mj-lt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3704BE1-70D6-CF5C-A5DB-7FCD45F66A41}"/>
              </a:ext>
            </a:extLst>
          </p:cNvPr>
          <p:cNvSpPr>
            <a:spLocks noGrp="1"/>
          </p:cNvSpPr>
          <p:nvPr/>
        </p:nvSpPr>
        <p:spPr bwMode="black">
          <a:xfrm>
            <a:off x="811949" y="357743"/>
            <a:ext cx="3157300" cy="90610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2"/>
                </a:solidFill>
                <a:latin typeface="+mj-lt"/>
                <a:cs typeface="Calibri"/>
              </a:rPr>
              <a:t>Задание</a:t>
            </a:r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FBBE0E19-19B7-70B3-FC1B-10587705264F}"/>
              </a:ext>
            </a:extLst>
          </p:cNvPr>
          <p:cNvSpPr>
            <a:spLocks noGrp="1"/>
          </p:cNvSpPr>
          <p:nvPr/>
        </p:nvSpPr>
        <p:spPr>
          <a:xfrm>
            <a:off x="494051" y="1663603"/>
            <a:ext cx="11198532" cy="48761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 1. Запросить у пользователя число и определить, оно положительное, отрицательное или ноль. </a:t>
            </a:r>
          </a:p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2. Запросить у пользователя его возраст и проверить корректность введенных данных (0–120 лет). </a:t>
            </a:r>
          </a:p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3. Запросить у пользователя число и вывести его модуль: </a:t>
            </a:r>
          </a:p>
          <a:p>
            <a:pPr marL="0" indent="0" algn="ctr">
              <a:buNone/>
            </a:pPr>
            <a:r>
              <a:rPr lang="ru-RU" sz="2400" dirty="0">
                <a:ea typeface="+mn-lt"/>
                <a:cs typeface="+mn-lt"/>
              </a:rPr>
              <a:t>(|7| = 7, |-7| = 7)</a:t>
            </a:r>
            <a:endParaRPr lang="ru-RU" dirty="0">
              <a:cs typeface="Times New Roman"/>
            </a:endParaRPr>
          </a:p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4. Запросить у пользователя время (часы, минуты, секунды) и проверить корректность введенных данных.</a:t>
            </a:r>
          </a:p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5. Запросить координаты точки (x, y) и определить номер четверти, в которую попала эта точка. Необходимо учесть случаи попадания точки на оси X или Y или в начало координат.</a:t>
            </a:r>
            <a:endParaRPr lang="ru-RU"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8126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all" dirty="0">
                <a:cs typeface="Calibri"/>
              </a:rPr>
              <a:t>ТЕРНАРНЫЙ ОПЕРАТОР 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03BD85E-C82A-1E03-F636-E2C47BE0E51C}"/>
              </a:ext>
            </a:extLst>
          </p:cNvPr>
          <p:cNvSpPr txBox="1"/>
          <p:nvPr/>
        </p:nvSpPr>
        <p:spPr>
          <a:xfrm>
            <a:off x="344242" y="1467821"/>
            <a:ext cx="11040865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ea typeface="+mn-lt"/>
                <a:cs typeface="+mn-lt"/>
              </a:rPr>
              <a:t>После символа </a:t>
            </a:r>
            <a:r>
              <a:rPr lang="ru-RU" sz="2800" dirty="0">
                <a:ea typeface="+mn-lt"/>
                <a:cs typeface="+mn-lt"/>
              </a:rPr>
              <a:t>«</a:t>
            </a:r>
            <a:r>
              <a:rPr lang="ru-RU" sz="2800" b="1" dirty="0">
                <a:ea typeface="+mn-lt"/>
                <a:cs typeface="+mn-lt"/>
              </a:rPr>
              <a:t>?</a:t>
            </a:r>
            <a:r>
              <a:rPr lang="ru-RU" sz="2800" dirty="0">
                <a:ea typeface="+mn-lt"/>
                <a:cs typeface="+mn-lt"/>
              </a:rPr>
              <a:t>»</a:t>
            </a:r>
            <a:r>
              <a:rPr lang="ru-RU" sz="2400" dirty="0">
                <a:ea typeface="+mn-lt"/>
                <a:cs typeface="+mn-lt"/>
              </a:rPr>
              <a:t> следует значение, которое будет возвращено при </a:t>
            </a:r>
            <a:r>
              <a:rPr lang="ru-RU" sz="2400" b="1" dirty="0">
                <a:ea typeface="+mn-lt"/>
                <a:cs typeface="+mn-lt"/>
              </a:rPr>
              <a:t>истинном </a:t>
            </a:r>
            <a:r>
              <a:rPr lang="ru-RU" sz="2400" dirty="0">
                <a:ea typeface="+mn-lt"/>
                <a:cs typeface="+mn-lt"/>
              </a:rPr>
              <a:t>результате условия.</a:t>
            </a:r>
          </a:p>
          <a:p>
            <a:pPr algn="r"/>
            <a:r>
              <a:rPr lang="ru-RU" sz="2400" dirty="0">
                <a:ea typeface="+mn-lt"/>
                <a:cs typeface="+mn-lt"/>
              </a:rPr>
              <a:t>После символа </a:t>
            </a:r>
            <a:r>
              <a:rPr lang="ru-RU" sz="3200" dirty="0">
                <a:ea typeface="+mn-lt"/>
                <a:cs typeface="+mn-lt"/>
              </a:rPr>
              <a:t>«</a:t>
            </a:r>
            <a:r>
              <a:rPr lang="ru-RU" sz="3200" b="1" dirty="0">
                <a:ea typeface="+mn-lt"/>
                <a:cs typeface="+mn-lt"/>
              </a:rPr>
              <a:t>:</a:t>
            </a:r>
            <a:r>
              <a:rPr lang="ru-RU" sz="3200" dirty="0">
                <a:ea typeface="+mn-lt"/>
                <a:cs typeface="+mn-lt"/>
              </a:rPr>
              <a:t>»</a:t>
            </a:r>
            <a:r>
              <a:rPr lang="ru-RU" sz="2400" dirty="0">
                <a:ea typeface="+mn-lt"/>
                <a:cs typeface="+mn-lt"/>
              </a:rPr>
              <a:t> будет возвращено </a:t>
            </a:r>
          </a:p>
          <a:p>
            <a:pPr algn="r"/>
            <a:r>
              <a:rPr lang="ru-RU" sz="2400" dirty="0">
                <a:ea typeface="+mn-lt"/>
                <a:cs typeface="+mn-lt"/>
              </a:rPr>
              <a:t>при </a:t>
            </a:r>
            <a:r>
              <a:rPr lang="ru-RU" sz="2400" b="1" dirty="0">
                <a:ea typeface="+mn-lt"/>
                <a:cs typeface="+mn-lt"/>
              </a:rPr>
              <a:t>ложном </a:t>
            </a:r>
            <a:r>
              <a:rPr lang="ru-RU" sz="2400" dirty="0">
                <a:ea typeface="+mn-lt"/>
                <a:cs typeface="+mn-lt"/>
              </a:rPr>
              <a:t>результате условия. </a:t>
            </a:r>
            <a:endParaRPr lang="ru-RU" sz="2400" dirty="0">
              <a:cs typeface="Times New Roman"/>
            </a:endParaRPr>
          </a:p>
        </p:txBody>
      </p:sp>
      <p:pic>
        <p:nvPicPr>
          <p:cNvPr id="8" name="Рисунок 10">
            <a:extLst>
              <a:ext uri="{FF2B5EF4-FFF2-40B4-BE49-F238E27FC236}">
                <a16:creationId xmlns:a16="http://schemas.microsoft.com/office/drawing/2014/main" id="{AD691E49-88B7-C2FF-8EBA-F8C710EE350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98" y="4047724"/>
            <a:ext cx="10653544" cy="748920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65ACB179-2DB8-A91C-47F3-28AD9D97B0DE}"/>
              </a:ext>
            </a:extLst>
          </p:cNvPr>
          <p:cNvSpPr txBox="1"/>
          <p:nvPr/>
        </p:nvSpPr>
        <p:spPr>
          <a:xfrm>
            <a:off x="1171006" y="5094737"/>
            <a:ext cx="9685102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cs typeface="Times New Roman"/>
              </a:rPr>
              <a:t>Простыми слова:</a:t>
            </a:r>
            <a:endParaRPr lang="en-US" sz="1600" dirty="0">
              <a:cs typeface="Times New Roman"/>
            </a:endParaRPr>
          </a:p>
          <a:p>
            <a:pPr algn="ctr"/>
            <a:r>
              <a:rPr lang="ru-RU" sz="2400" dirty="0">
                <a:cs typeface="Times New Roman"/>
              </a:rPr>
              <a:t>Если </a:t>
            </a:r>
            <a:r>
              <a:rPr lang="ru-RU" sz="2400" b="1" dirty="0">
                <a:cs typeface="Times New Roman"/>
              </a:rPr>
              <a:t>ЧЕТНОЕ</a:t>
            </a:r>
            <a:r>
              <a:rPr lang="ru-RU" sz="2400" dirty="0">
                <a:cs typeface="Times New Roman"/>
              </a:rPr>
              <a:t>, то результат "</a:t>
            </a:r>
            <a:r>
              <a:rPr lang="ru-RU" sz="2400" b="1" dirty="0">
                <a:cs typeface="Times New Roman"/>
              </a:rPr>
              <a:t>EVEN</a:t>
            </a:r>
            <a:r>
              <a:rPr lang="ru-RU" sz="2400" dirty="0">
                <a:cs typeface="Times New Roman"/>
              </a:rPr>
              <a:t>",</a:t>
            </a:r>
          </a:p>
          <a:p>
            <a:pPr algn="ctr"/>
            <a:r>
              <a:rPr lang="ru-RU" sz="2400" dirty="0">
                <a:cs typeface="Times New Roman"/>
              </a:rPr>
              <a:t>Иначе </a:t>
            </a:r>
            <a:r>
              <a:rPr lang="ru-RU" sz="2400" b="1" dirty="0">
                <a:cs typeface="Times New Roman"/>
              </a:rPr>
              <a:t>НЕЧЕТНОЕ </a:t>
            </a:r>
            <a:r>
              <a:rPr lang="ru-RU" sz="2400" dirty="0">
                <a:cs typeface="Times New Roman"/>
              </a:rPr>
              <a:t>и результат "</a:t>
            </a:r>
            <a:r>
              <a:rPr lang="ru-RU" sz="2400" b="1" dirty="0">
                <a:cs typeface="Times New Roman"/>
              </a:rPr>
              <a:t>ODD</a:t>
            </a:r>
            <a:r>
              <a:rPr lang="ru-RU" sz="2400" dirty="0">
                <a:cs typeface="Times New Roman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79666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59181" y="425570"/>
            <a:ext cx="6509619" cy="1325563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+mn-lt"/>
                <a:cs typeface="Calibri"/>
              </a:rPr>
              <a:t>Задания, в которых необходимо использовать тернарный оператор.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1D446-48FC-08A5-D8F7-83013026D6AE}"/>
              </a:ext>
            </a:extLst>
          </p:cNvPr>
          <p:cNvSpPr>
            <a:spLocks noGrp="1"/>
          </p:cNvSpPr>
          <p:nvPr/>
        </p:nvSpPr>
        <p:spPr bwMode="black">
          <a:xfrm>
            <a:off x="1000356" y="522118"/>
            <a:ext cx="3444847" cy="113614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2"/>
                </a:solidFill>
                <a:latin typeface="+mj-lt"/>
                <a:cs typeface="Calibri"/>
              </a:rPr>
              <a:t>Задание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AA9ACA20-517E-0290-1C3F-224FCCEB496B}"/>
              </a:ext>
            </a:extLst>
          </p:cNvPr>
          <p:cNvSpPr>
            <a:spLocks noGrp="1"/>
          </p:cNvSpPr>
          <p:nvPr/>
        </p:nvSpPr>
        <p:spPr>
          <a:xfrm>
            <a:off x="592118" y="2203290"/>
            <a:ext cx="11198532" cy="436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ea typeface="+mn-lt"/>
                <a:cs typeface="+mn-lt"/>
              </a:rPr>
              <a:t>1. Запросить 2 числа и вывести большее из них. </a:t>
            </a:r>
          </a:p>
          <a:p>
            <a:pPr marL="0" indent="0">
              <a:buNone/>
            </a:pPr>
            <a:r>
              <a:rPr lang="ru-RU" sz="2800" dirty="0">
                <a:ea typeface="+mn-lt"/>
                <a:cs typeface="+mn-lt"/>
              </a:rPr>
              <a:t>2. Запросить 1 число и проверить, </a:t>
            </a:r>
          </a:p>
          <a:p>
            <a:pPr marL="0" indent="0">
              <a:buNone/>
            </a:pPr>
            <a:r>
              <a:rPr lang="ru-RU" sz="2800" dirty="0">
                <a:ea typeface="+mn-lt"/>
                <a:cs typeface="+mn-lt"/>
              </a:rPr>
              <a:t>оно кратно 5 или нет. </a:t>
            </a:r>
            <a:endParaRPr lang="ru-RU" sz="1600" dirty="0">
              <a:cs typeface="Times New Roman"/>
            </a:endParaRPr>
          </a:p>
          <a:p>
            <a:pPr marL="0" indent="0">
              <a:buNone/>
            </a:pPr>
            <a:r>
              <a:rPr lang="ru-RU" sz="2800" dirty="0">
                <a:ea typeface="+mn-lt"/>
                <a:cs typeface="+mn-lt"/>
              </a:rPr>
              <a:t>3. Запросить у пользователя название планеты. Если пользователь ввел «Земля» или «земля», то вывести «Привет, землянин!», в остальных случаях вывести «Привет, инопланетянин!»</a:t>
            </a:r>
            <a:endParaRPr lang="ru-RU" sz="28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309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2766" y="598098"/>
            <a:ext cx="3202827" cy="1325563"/>
          </a:xfrm>
        </p:spPr>
        <p:txBody>
          <a:bodyPr>
            <a:normAutofit/>
          </a:bodyPr>
          <a:lstStyle/>
          <a:p>
            <a:pPr algn="ctr"/>
            <a:r>
              <a:rPr lang="ru-RU" cap="all" dirty="0">
                <a:cs typeface="Calibri"/>
              </a:rPr>
              <a:t>SWITCH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B1B63-367F-D9EA-A47C-2FEAF1149A27}"/>
              </a:ext>
            </a:extLst>
          </p:cNvPr>
          <p:cNvSpPr txBox="1"/>
          <p:nvPr/>
        </p:nvSpPr>
        <p:spPr>
          <a:xfrm>
            <a:off x="3562409" y="597882"/>
            <a:ext cx="8577617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ea typeface="+mn-lt"/>
                <a:cs typeface="+mn-lt"/>
              </a:rPr>
              <a:t>Конструкция </a:t>
            </a:r>
            <a:r>
              <a:rPr lang="ru-RU" sz="2800" b="1" dirty="0" err="1">
                <a:ea typeface="+mn-lt"/>
                <a:cs typeface="+mn-lt"/>
              </a:rPr>
              <a:t>switch</a:t>
            </a:r>
            <a:r>
              <a:rPr lang="ru-RU" sz="2800" b="1" dirty="0">
                <a:ea typeface="+mn-lt"/>
                <a:cs typeface="+mn-lt"/>
              </a:rPr>
              <a:t>..</a:t>
            </a:r>
            <a:r>
              <a:rPr lang="ru-RU" sz="2800" b="1" dirty="0" err="1">
                <a:ea typeface="+mn-lt"/>
                <a:cs typeface="+mn-lt"/>
              </a:rPr>
              <a:t>case</a:t>
            </a:r>
            <a:r>
              <a:rPr lang="ru-RU" sz="2800" dirty="0">
                <a:ea typeface="+mn-lt"/>
                <a:cs typeface="+mn-lt"/>
              </a:rPr>
              <a:t> является альтернативой использованию конструкции </a:t>
            </a:r>
            <a:r>
              <a:rPr lang="ru-RU" sz="2800" b="1" dirty="0" err="1">
                <a:ea typeface="+mn-lt"/>
                <a:cs typeface="+mn-lt"/>
              </a:rPr>
              <a:t>if</a:t>
            </a:r>
            <a:r>
              <a:rPr lang="ru-RU" sz="2800" b="1" dirty="0">
                <a:ea typeface="+mn-lt"/>
                <a:cs typeface="+mn-lt"/>
              </a:rPr>
              <a:t>..</a:t>
            </a:r>
            <a:r>
              <a:rPr lang="ru-RU" sz="2800" b="1" dirty="0" err="1">
                <a:ea typeface="+mn-lt"/>
                <a:cs typeface="+mn-lt"/>
              </a:rPr>
              <a:t>else</a:t>
            </a:r>
            <a:r>
              <a:rPr lang="ru-RU" sz="2800" dirty="0">
                <a:ea typeface="+mn-lt"/>
                <a:cs typeface="+mn-lt"/>
              </a:rPr>
              <a:t> и также позволяет обработать сразу несколько условий</a:t>
            </a:r>
            <a:endParaRPr lang="ru-RU" sz="2800" dirty="0">
              <a:cs typeface="Times New Roman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2DA854BA-A542-8318-292E-E43152387869}"/>
              </a:ext>
            </a:extLst>
          </p:cNvPr>
          <p:cNvSpPr txBox="1"/>
          <p:nvPr/>
        </p:nvSpPr>
        <p:spPr>
          <a:xfrm>
            <a:off x="641445" y="3189026"/>
            <a:ext cx="11261677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>
                <a:ea typeface="+mn-lt"/>
                <a:cs typeface="+mn-lt"/>
              </a:rPr>
              <a:t>Switch</a:t>
            </a:r>
            <a:r>
              <a:rPr lang="ru-RU" sz="2800" b="1" dirty="0">
                <a:ea typeface="+mn-lt"/>
                <a:cs typeface="+mn-lt"/>
              </a:rPr>
              <a:t> </a:t>
            </a:r>
            <a:r>
              <a:rPr lang="ru-RU" sz="2800" dirty="0">
                <a:ea typeface="+mn-lt"/>
                <a:cs typeface="+mn-lt"/>
              </a:rPr>
              <a:t>последовательно сравнивается со значениями, помещенными после оператора </a:t>
            </a:r>
            <a:r>
              <a:rPr lang="ru-RU" sz="2800" b="1" dirty="0" err="1">
                <a:ea typeface="+mn-lt"/>
                <a:cs typeface="+mn-lt"/>
              </a:rPr>
              <a:t>сase</a:t>
            </a:r>
            <a:r>
              <a:rPr lang="ru-RU" sz="2800" dirty="0">
                <a:ea typeface="+mn-lt"/>
                <a:cs typeface="+mn-lt"/>
              </a:rPr>
              <a:t>. </a:t>
            </a:r>
            <a:endParaRPr lang="ru-RU" sz="1600" b="1" dirty="0">
              <a:ea typeface="+mn-lt"/>
              <a:cs typeface="+mn-lt"/>
            </a:endParaRPr>
          </a:p>
          <a:p>
            <a:r>
              <a:rPr lang="ru-RU" sz="2800" dirty="0">
                <a:ea typeface="+mn-lt"/>
                <a:cs typeface="+mn-lt"/>
              </a:rPr>
              <a:t>Если совпадение будет найдено, то будет выполняться определенный блок </a:t>
            </a:r>
            <a:r>
              <a:rPr lang="ru-RU" sz="2800" b="1" dirty="0" err="1">
                <a:ea typeface="+mn-lt"/>
                <a:cs typeface="+mn-lt"/>
              </a:rPr>
              <a:t>сase</a:t>
            </a:r>
            <a:r>
              <a:rPr lang="ru-RU" sz="2800" b="1" dirty="0">
                <a:ea typeface="+mn-lt"/>
                <a:cs typeface="+mn-lt"/>
              </a:rPr>
              <a:t>.</a:t>
            </a:r>
          </a:p>
          <a:p>
            <a:r>
              <a:rPr lang="ru-RU" sz="2800" dirty="0">
                <a:cs typeface="Times New Roman"/>
              </a:rPr>
              <a:t>Иначе будет обрабатываться блок </a:t>
            </a:r>
            <a:r>
              <a:rPr lang="ru-RU" sz="2800" b="1" dirty="0" err="1">
                <a:ea typeface="+mn-lt"/>
                <a:cs typeface="+mn-lt"/>
              </a:rPr>
              <a:t>default</a:t>
            </a:r>
            <a:r>
              <a:rPr lang="ru-RU" sz="2800" b="1" dirty="0">
                <a:ea typeface="+mn-lt"/>
                <a:cs typeface="+mn-lt"/>
              </a:rPr>
              <a:t>.</a:t>
            </a:r>
            <a:endParaRPr lang="ru-RU" sz="2800" b="1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9389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3">
            <a:extLst>
              <a:ext uri="{FF2B5EF4-FFF2-40B4-BE49-F238E27FC236}">
                <a16:creationId xmlns:a16="http://schemas.microsoft.com/office/drawing/2014/main" id="{A107CC99-EE16-0896-A316-F3D521DF9741}"/>
              </a:ext>
            </a:extLst>
          </p:cNvPr>
          <p:cNvSpPr>
            <a:spLocks noGrp="1"/>
          </p:cNvSpPr>
          <p:nvPr/>
        </p:nvSpPr>
        <p:spPr>
          <a:xfrm>
            <a:off x="365513" y="453498"/>
            <a:ext cx="8935279" cy="1623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cs typeface="Times New Roman"/>
              </a:rPr>
              <a:t>После ключевого слова </a:t>
            </a:r>
            <a:r>
              <a:rPr lang="ru-RU" sz="2800" b="1" dirty="0" err="1">
                <a:cs typeface="Times New Roman"/>
              </a:rPr>
              <a:t>switch</a:t>
            </a:r>
            <a:r>
              <a:rPr lang="ru-RU" sz="2800" b="1" dirty="0">
                <a:cs typeface="Times New Roman"/>
              </a:rPr>
              <a:t> </a:t>
            </a:r>
            <a:r>
              <a:rPr lang="ru-RU" sz="2800" dirty="0">
                <a:cs typeface="Times New Roman"/>
              </a:rPr>
              <a:t>в скобках идет сравниваемое выражение. </a:t>
            </a:r>
          </a:p>
        </p:txBody>
      </p:sp>
      <p:pic>
        <p:nvPicPr>
          <p:cNvPr id="8" name="Рисунок 4">
            <a:extLst>
              <a:ext uri="{FF2B5EF4-FFF2-40B4-BE49-F238E27FC236}">
                <a16:creationId xmlns:a16="http://schemas.microsoft.com/office/drawing/2014/main" id="{5B45F6B8-11B8-9D63-2207-5C04DCCF0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323" y="1265237"/>
            <a:ext cx="6712423" cy="5430415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FCF957BF-FED9-F98F-D5B1-BA9E6EF85A81}"/>
              </a:ext>
            </a:extLst>
          </p:cNvPr>
          <p:cNvSpPr txBox="1"/>
          <p:nvPr/>
        </p:nvSpPr>
        <p:spPr>
          <a:xfrm>
            <a:off x="448051" y="1850576"/>
            <a:ext cx="4801735" cy="230832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cs typeface="Times New Roman"/>
              </a:rPr>
              <a:t>Если совпадение будет найдено, то будет выполняться  блок </a:t>
            </a:r>
            <a:r>
              <a:rPr lang="ru-RU" sz="2400" b="1" dirty="0" err="1">
                <a:cs typeface="Times New Roman"/>
              </a:rPr>
              <a:t>сase</a:t>
            </a:r>
            <a:r>
              <a:rPr lang="ru-RU" sz="2400" b="1" dirty="0">
                <a:cs typeface="Times New Roman"/>
              </a:rPr>
              <a:t>.</a:t>
            </a:r>
            <a:endParaRPr lang="en-US" sz="2400" dirty="0">
              <a:ea typeface="+mn-lt"/>
              <a:cs typeface="Times New Roman"/>
            </a:endParaRPr>
          </a:p>
          <a:p>
            <a:r>
              <a:rPr lang="ru-RU" sz="2400" dirty="0">
                <a:cs typeface="Times New Roman"/>
              </a:rPr>
              <a:t>Иначе будет блок </a:t>
            </a:r>
            <a:r>
              <a:rPr lang="ru-RU" sz="2400" b="1" dirty="0" err="1">
                <a:cs typeface="Times New Roman"/>
              </a:rPr>
              <a:t>default</a:t>
            </a:r>
            <a:r>
              <a:rPr lang="ru-RU" sz="2400" b="1" dirty="0">
                <a:cs typeface="Times New Roman"/>
              </a:rPr>
              <a:t>.</a:t>
            </a:r>
            <a:endParaRPr lang="ru-RU" sz="2400" dirty="0">
              <a:ea typeface="+mn-lt"/>
              <a:cs typeface="Times New Roman"/>
            </a:endParaRPr>
          </a:p>
          <a:p>
            <a:r>
              <a:rPr lang="ru-RU" sz="2400" dirty="0">
                <a:ea typeface="+mn-lt"/>
                <a:cs typeface="+mn-lt"/>
              </a:rPr>
              <a:t>В конце каждого блока </a:t>
            </a:r>
            <a:r>
              <a:rPr lang="ru-RU" sz="2400" b="1" dirty="0" err="1">
                <a:ea typeface="+mn-lt"/>
                <a:cs typeface="+mn-lt"/>
              </a:rPr>
              <a:t>сase</a:t>
            </a:r>
            <a:r>
              <a:rPr lang="ru-RU" sz="2400" b="1" dirty="0">
                <a:ea typeface="+mn-lt"/>
                <a:cs typeface="+mn-lt"/>
              </a:rPr>
              <a:t> </a:t>
            </a:r>
            <a:r>
              <a:rPr lang="ru-RU" sz="2400" dirty="0">
                <a:ea typeface="+mn-lt"/>
                <a:cs typeface="+mn-lt"/>
              </a:rPr>
              <a:t>ставится оператор </a:t>
            </a:r>
            <a:r>
              <a:rPr lang="ru-RU" sz="2400" b="1" dirty="0" err="1">
                <a:ea typeface="+mn-lt"/>
                <a:cs typeface="+mn-lt"/>
              </a:rPr>
              <a:t>break</a:t>
            </a:r>
            <a:r>
              <a:rPr lang="ru-RU" sz="2400" b="1" dirty="0">
                <a:ea typeface="+mn-lt"/>
                <a:cs typeface="+mn-lt"/>
              </a:rPr>
              <a:t> </a:t>
            </a:r>
            <a:r>
              <a:rPr lang="ru-RU" sz="2400" dirty="0">
                <a:ea typeface="+mn-lt"/>
                <a:cs typeface="+mn-lt"/>
              </a:rPr>
              <a:t>(означает СТОП выполнения конструкции)</a:t>
            </a:r>
            <a:endParaRPr lang="ru-RU"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6401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C8FA3-9D5A-FB68-FE6E-FF41B55E92B4}"/>
              </a:ext>
            </a:extLst>
          </p:cNvPr>
          <p:cNvSpPr>
            <a:spLocks noGrp="1"/>
          </p:cNvSpPr>
          <p:nvPr/>
        </p:nvSpPr>
        <p:spPr bwMode="black">
          <a:xfrm>
            <a:off x="1029110" y="795288"/>
            <a:ext cx="3416093" cy="93486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2"/>
                </a:solidFill>
                <a:latin typeface="+mj-lt"/>
                <a:cs typeface="Calibri"/>
              </a:rPr>
              <a:t>Задание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CBDB34A2-14BB-FE71-3BB2-AF317207C21B}"/>
              </a:ext>
            </a:extLst>
          </p:cNvPr>
          <p:cNvSpPr>
            <a:spLocks noGrp="1"/>
          </p:cNvSpPr>
          <p:nvPr/>
        </p:nvSpPr>
        <p:spPr>
          <a:xfrm>
            <a:off x="707137" y="2433328"/>
            <a:ext cx="11198532" cy="436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ea typeface="+mn-lt"/>
                <a:cs typeface="+mn-lt"/>
              </a:rPr>
              <a:t>1. Запросить у пользователя номер месяца и вывести на экран его название. </a:t>
            </a:r>
          </a:p>
          <a:p>
            <a:pPr marL="0" indent="0">
              <a:buNone/>
            </a:pPr>
            <a:r>
              <a:rPr lang="ru-RU" sz="2800" dirty="0">
                <a:ea typeface="+mn-lt"/>
                <a:cs typeface="+mn-lt"/>
              </a:rPr>
              <a:t>2. Реализовать калькулятор. Пользователь вводит 2 числа и знак (+ - * /). В зависимости от введенного знака решить пример и вывести результат.</a:t>
            </a:r>
            <a:endParaRPr lang="ru-RU" sz="2800" dirty="0">
              <a:cs typeface="Times New Roman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13DC69D-600A-1761-EFAD-A37B4B76AB9B}"/>
              </a:ext>
            </a:extLst>
          </p:cNvPr>
          <p:cNvSpPr txBox="1"/>
          <p:nvPr/>
        </p:nvSpPr>
        <p:spPr>
          <a:xfrm>
            <a:off x="5679744" y="686937"/>
            <a:ext cx="6223378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2"/>
                </a:solidFill>
                <a:ea typeface="+mj-ea"/>
                <a:cs typeface="Calibri"/>
              </a:rPr>
              <a:t>Задания, в которых необходимо использовать </a:t>
            </a:r>
            <a:r>
              <a:rPr lang="ru-RU" sz="2400" b="1" dirty="0">
                <a:solidFill>
                  <a:schemeClr val="tx2"/>
                </a:solidFill>
                <a:ea typeface="+mj-ea"/>
                <a:cs typeface="Calibri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763426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643786" y="2352136"/>
            <a:ext cx="6437732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cap="all" dirty="0">
                <a:cs typeface="Calibri"/>
              </a:rPr>
              <a:t>ВОПРОСЫ</a:t>
            </a:r>
            <a:endParaRPr lang="en-US" sz="4800" cap="al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9190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643786" y="2352136"/>
            <a:ext cx="6437732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cap="all" dirty="0">
                <a:cs typeface="Calibri"/>
              </a:rPr>
              <a:t>ПРАКТИКА</a:t>
            </a:r>
            <a:endParaRPr lang="en-US" sz="4800" cap="al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910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1">
            <a:extLst>
              <a:ext uri="{FF2B5EF4-FFF2-40B4-BE49-F238E27FC236}">
                <a16:creationId xmlns:a16="http://schemas.microsoft.com/office/drawing/2014/main" id="{60C6137C-046C-62A7-BD1B-791C0DFD15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808032"/>
          </a:xfrm>
        </p:spPr>
        <p:txBody>
          <a:bodyPr/>
          <a:lstStyle/>
          <a:p>
            <a:r>
              <a:rPr lang="ru-RU" dirty="0"/>
              <a:t>Давайте подведем итоги.</a:t>
            </a:r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LIVESCRIPT -&gt; JAVASCRIPT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097" y="1736725"/>
            <a:ext cx="11202210" cy="39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Times New Roman"/>
              </a:rPr>
              <a:t>Первоначально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язык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назывался</a:t>
            </a:r>
            <a:r>
              <a:rPr lang="en-US" dirty="0">
                <a:cs typeface="Times New Roman"/>
              </a:rPr>
              <a:t> </a:t>
            </a:r>
            <a:r>
              <a:rPr lang="en-US" b="1" dirty="0" err="1">
                <a:cs typeface="Times New Roman"/>
              </a:rPr>
              <a:t>LiveScript</a:t>
            </a:r>
            <a:r>
              <a:rPr lang="en-US" dirty="0">
                <a:cs typeface="Times New Roman"/>
              </a:rPr>
              <a:t>, </a:t>
            </a:r>
            <a:r>
              <a:rPr lang="en-US" dirty="0" err="1">
                <a:cs typeface="Times New Roman"/>
              </a:rPr>
              <a:t>но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на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волне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популярности</a:t>
            </a:r>
            <a:r>
              <a:rPr lang="en-US" dirty="0">
                <a:cs typeface="Times New Roman"/>
              </a:rPr>
              <a:t> в </a:t>
            </a:r>
            <a:br>
              <a:rPr lang="ru-RU" dirty="0">
                <a:cs typeface="Times New Roman"/>
              </a:rPr>
            </a:br>
            <a:r>
              <a:rPr lang="en-US" dirty="0" err="1">
                <a:cs typeface="Times New Roman"/>
              </a:rPr>
              <a:t>тот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момент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другого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языка</a:t>
            </a:r>
            <a:r>
              <a:rPr lang="en-US" dirty="0">
                <a:cs typeface="Times New Roman"/>
              </a:rPr>
              <a:t> </a:t>
            </a:r>
            <a:r>
              <a:rPr lang="en-US" b="1" dirty="0">
                <a:cs typeface="Times New Roman"/>
              </a:rPr>
              <a:t>Java </a:t>
            </a:r>
            <a:r>
              <a:rPr lang="en-US" b="1" dirty="0" err="1">
                <a:cs typeface="Times New Roman"/>
              </a:rPr>
              <a:t>LiveScript</a:t>
            </a:r>
            <a:r>
              <a:rPr lang="en-US" b="1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был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переименован</a:t>
            </a:r>
            <a:r>
              <a:rPr lang="en-US" dirty="0">
                <a:cs typeface="Times New Roman"/>
              </a:rPr>
              <a:t> в </a:t>
            </a:r>
            <a:r>
              <a:rPr lang="en-US" b="1" dirty="0" err="1">
                <a:cs typeface="Times New Roman"/>
              </a:rPr>
              <a:t>JavaScrip</a:t>
            </a:r>
            <a:r>
              <a:rPr lang="en-US" dirty="0">
                <a:cs typeface="Times New Roman"/>
              </a:rPr>
              <a:t>. </a:t>
            </a:r>
            <a:endParaRPr lang="ru-RU" dirty="0">
              <a:cs typeface="Times New Roman"/>
            </a:endParaRPr>
          </a:p>
          <a:p>
            <a:r>
              <a:rPr lang="en-US" dirty="0" err="1">
                <a:cs typeface="Times New Roman"/>
              </a:rPr>
              <a:t>Однако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данный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момент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до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сих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пор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иногда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приводит</a:t>
            </a:r>
            <a:r>
              <a:rPr lang="en-US" dirty="0">
                <a:cs typeface="Times New Roman"/>
              </a:rPr>
              <a:t> к </a:t>
            </a:r>
            <a:r>
              <a:rPr lang="en-US" dirty="0" err="1">
                <a:cs typeface="Times New Roman"/>
              </a:rPr>
              <a:t>некоторой</a:t>
            </a:r>
            <a:r>
              <a:rPr lang="en-US" dirty="0">
                <a:cs typeface="Times New Roman"/>
              </a:rPr>
              <a:t> </a:t>
            </a:r>
            <a:br>
              <a:rPr lang="ru-RU" dirty="0">
                <a:cs typeface="Times New Roman"/>
              </a:rPr>
            </a:br>
            <a:r>
              <a:rPr lang="en-US" dirty="0" err="1">
                <a:cs typeface="Times New Roman"/>
              </a:rPr>
              <a:t>путанице</a:t>
            </a:r>
            <a:r>
              <a:rPr lang="en-US" dirty="0">
                <a:cs typeface="Times New Roman"/>
              </a:rPr>
              <a:t>: </a:t>
            </a:r>
            <a:r>
              <a:rPr lang="en-US" dirty="0" err="1">
                <a:cs typeface="Times New Roman"/>
              </a:rPr>
              <a:t>некоторые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начинающие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разработчики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считают</a:t>
            </a:r>
            <a:r>
              <a:rPr lang="en-US" dirty="0">
                <a:cs typeface="Times New Roman"/>
              </a:rPr>
              <a:t>, </a:t>
            </a:r>
            <a:r>
              <a:rPr lang="en-US" dirty="0" err="1">
                <a:cs typeface="Times New Roman"/>
              </a:rPr>
              <a:t>что</a:t>
            </a:r>
            <a:r>
              <a:rPr lang="en-US" dirty="0">
                <a:cs typeface="Times New Roman"/>
              </a:rPr>
              <a:t> </a:t>
            </a:r>
            <a:r>
              <a:rPr lang="en-US" b="1" dirty="0">
                <a:cs typeface="Times New Roman"/>
              </a:rPr>
              <a:t>Java </a:t>
            </a:r>
            <a:r>
              <a:rPr lang="en-US" dirty="0">
                <a:cs typeface="Times New Roman"/>
              </a:rPr>
              <a:t>и </a:t>
            </a:r>
            <a:br>
              <a:rPr lang="ru-RU" dirty="0">
                <a:cs typeface="Times New Roman"/>
              </a:rPr>
            </a:br>
            <a:r>
              <a:rPr lang="en-US" b="1" dirty="0">
                <a:cs typeface="Times New Roman"/>
              </a:rPr>
              <a:t>JavaScript </a:t>
            </a:r>
            <a:r>
              <a:rPr lang="en-US" dirty="0" err="1">
                <a:cs typeface="Times New Roman"/>
              </a:rPr>
              <a:t>чуть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ли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не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один</a:t>
            </a:r>
            <a:r>
              <a:rPr lang="en-US" dirty="0">
                <a:cs typeface="Times New Roman"/>
              </a:rPr>
              <a:t> и </a:t>
            </a:r>
            <a:r>
              <a:rPr lang="en-US" dirty="0" err="1">
                <a:cs typeface="Times New Roman"/>
              </a:rPr>
              <a:t>тот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же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язык</a:t>
            </a:r>
            <a:r>
              <a:rPr lang="en-US" dirty="0">
                <a:cs typeface="Times New Roman"/>
              </a:rPr>
              <a:t>. </a:t>
            </a:r>
            <a:r>
              <a:rPr lang="en-US" dirty="0" err="1">
                <a:cs typeface="Times New Roman"/>
              </a:rPr>
              <a:t>Нет</a:t>
            </a:r>
            <a:r>
              <a:rPr lang="en-US" dirty="0">
                <a:cs typeface="Times New Roman"/>
              </a:rPr>
              <a:t>, </a:t>
            </a:r>
            <a:r>
              <a:rPr lang="en-US" dirty="0" err="1">
                <a:cs typeface="Times New Roman"/>
              </a:rPr>
              <a:t>это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абсолютно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два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разных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языка</a:t>
            </a:r>
            <a:r>
              <a:rPr lang="en-US" dirty="0">
                <a:cs typeface="Times New Roman"/>
              </a:rPr>
              <a:t>, и </a:t>
            </a:r>
            <a:r>
              <a:rPr lang="en-US" dirty="0" err="1">
                <a:cs typeface="Times New Roman"/>
              </a:rPr>
              <a:t>они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связаны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только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по</a:t>
            </a:r>
            <a:r>
              <a:rPr lang="en-US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названию</a:t>
            </a:r>
            <a:r>
              <a:rPr lang="en-US" dirty="0">
                <a:cs typeface="Times New Roman"/>
              </a:rPr>
              <a:t>.</a:t>
            </a:r>
            <a:endParaRPr lang="en-GB" dirty="0">
              <a:ea typeface="+mn-lt"/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04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JAVASCRIPT в </a:t>
            </a:r>
            <a:r>
              <a:rPr lang="ru-RU" dirty="0" err="1"/>
              <a:t>html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1624775"/>
            <a:ext cx="10172050" cy="4006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Внедрить код сценария в HTML документ можно двумя способами. 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Wingdings,Sans-Serif"/>
              <a:buChar char="v"/>
            </a:pPr>
            <a:r>
              <a:rPr lang="ru-RU" dirty="0"/>
              <a:t>Первый — указать теги в теле документа и между ними поместить код. 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Wingdings,Sans-Serif"/>
              <a:buChar char="v"/>
            </a:pPr>
            <a:r>
              <a:rPr lang="ru-RU" dirty="0"/>
              <a:t>Второй — написать код в виде отдельного файла (например, file.js) и подключить его в документ, указывая файл-источник 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813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ОТДЕЛЬНЫЙ ФАЙЛ JS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336" y="1547835"/>
            <a:ext cx="11000927" cy="3762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lnSpc>
                <a:spcPct val="100000"/>
              </a:lnSpc>
            </a:pPr>
            <a:r>
              <a:rPr lang="ru-RU" dirty="0">
                <a:cs typeface="Times New Roman"/>
              </a:rPr>
              <a:t>Вынесенный код JS имеет ряд преимуществ:</a:t>
            </a:r>
            <a:endParaRPr lang="ru-RU" dirty="0">
              <a:ea typeface="+mn-lt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Arial,Sans-Serif"/>
              <a:buChar char="•"/>
            </a:pPr>
            <a:r>
              <a:rPr lang="ru-RU" dirty="0">
                <a:cs typeface="Times New Roman"/>
              </a:rPr>
              <a:t>Можем </a:t>
            </a:r>
            <a:r>
              <a:rPr lang="ru-RU" b="1" dirty="0">
                <a:cs typeface="Times New Roman"/>
              </a:rPr>
              <a:t>повторно использовать</a:t>
            </a:r>
            <a:r>
              <a:rPr lang="ru-RU" dirty="0">
                <a:cs typeface="Times New Roman"/>
              </a:rPr>
              <a:t> </a:t>
            </a:r>
            <a:endParaRPr lang="ru-RU" dirty="0">
              <a:ea typeface="+mn-lt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Arial,Sans-Serif"/>
              <a:buChar char="•"/>
            </a:pPr>
            <a:r>
              <a:rPr lang="ru-RU" dirty="0">
                <a:cs typeface="Times New Roman"/>
              </a:rPr>
              <a:t>Внешние файлы JavaScript </a:t>
            </a:r>
            <a:r>
              <a:rPr lang="ru-RU" dirty="0" err="1">
                <a:cs typeface="Times New Roman"/>
              </a:rPr>
              <a:t>бразуер</a:t>
            </a:r>
            <a:r>
              <a:rPr lang="ru-RU" dirty="0">
                <a:cs typeface="Times New Roman"/>
              </a:rPr>
              <a:t> </a:t>
            </a:r>
            <a:r>
              <a:rPr lang="ru-RU" b="1" dirty="0">
                <a:cs typeface="Times New Roman"/>
              </a:rPr>
              <a:t>может кэшировать</a:t>
            </a:r>
            <a:endParaRPr lang="ru-RU" dirty="0">
              <a:ea typeface="+mn-lt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Arial,Sans-Serif"/>
              <a:buChar char="•"/>
            </a:pPr>
            <a:r>
              <a:rPr lang="ru-RU" dirty="0">
                <a:cs typeface="Times New Roman"/>
              </a:rPr>
              <a:t>Код веб-страницы становится "</a:t>
            </a:r>
            <a:r>
              <a:rPr lang="ru-RU" b="1" dirty="0">
                <a:cs typeface="Times New Roman"/>
              </a:rPr>
              <a:t>чище</a:t>
            </a:r>
            <a:r>
              <a:rPr lang="ru-RU" dirty="0">
                <a:cs typeface="Times New Roman"/>
              </a:rPr>
              <a:t>". </a:t>
            </a:r>
            <a:endParaRPr lang="ru-RU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ru-RU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899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cap="all" dirty="0">
                <a:cs typeface="Calibri"/>
              </a:rPr>
              <a:t>Где писать Программы НА JAVASCRIPT</a:t>
            </a:r>
            <a:endParaRPr lang="en-US" sz="3600" dirty="0">
              <a:cs typeface="Times New Roman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1477963"/>
            <a:ext cx="11202210" cy="50419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lnSpc>
                <a:spcPct val="100000"/>
              </a:lnSpc>
            </a:pPr>
            <a:r>
              <a:rPr lang="ru-RU" dirty="0">
                <a:cs typeface="Times New Roman"/>
              </a:rPr>
              <a:t>Для написания и тестирования программ на JavaScript нам потребуются две вещи: </a:t>
            </a:r>
            <a:r>
              <a:rPr lang="ru-RU" b="1" dirty="0">
                <a:cs typeface="Times New Roman"/>
              </a:rPr>
              <a:t>текстовый редактор</a:t>
            </a:r>
            <a:r>
              <a:rPr lang="ru-RU" dirty="0">
                <a:cs typeface="Times New Roman"/>
              </a:rPr>
              <a:t> и </a:t>
            </a:r>
            <a:r>
              <a:rPr lang="ru-RU" b="1" dirty="0">
                <a:cs typeface="Times New Roman"/>
              </a:rPr>
              <a:t>веб-браузер</a:t>
            </a:r>
            <a:r>
              <a:rPr lang="ru-RU" dirty="0">
                <a:cs typeface="Times New Roman"/>
              </a:rPr>
              <a:t>.</a:t>
            </a:r>
            <a:endParaRPr lang="ru-RU" dirty="0">
              <a:ea typeface="+mn-lt"/>
              <a:cs typeface="Calibri"/>
            </a:endParaRPr>
          </a:p>
          <a:p>
            <a:pPr marL="228600" indent="-228600">
              <a:lnSpc>
                <a:spcPct val="100000"/>
              </a:lnSpc>
            </a:pPr>
            <a:r>
              <a:rPr lang="ru-RU" dirty="0">
                <a:cs typeface="Times New Roman"/>
              </a:rPr>
              <a:t>В качестве текстового редактора можно взять любой, который нравится - </a:t>
            </a:r>
            <a:r>
              <a:rPr lang="ru-RU" dirty="0" err="1">
                <a:cs typeface="Times New Roman"/>
              </a:rPr>
              <a:t>Atom</a:t>
            </a:r>
            <a:r>
              <a:rPr lang="ru-RU" dirty="0">
                <a:cs typeface="Times New Roman"/>
              </a:rPr>
              <a:t>, </a:t>
            </a:r>
            <a:r>
              <a:rPr lang="ru-RU" dirty="0" err="1">
                <a:cs typeface="Times New Roman"/>
              </a:rPr>
              <a:t>Sublime</a:t>
            </a:r>
            <a:r>
              <a:rPr lang="ru-RU" dirty="0">
                <a:cs typeface="Times New Roman"/>
              </a:rPr>
              <a:t> Text, Visual Studio Code, Notepad++ и другие. </a:t>
            </a:r>
            <a:endParaRPr lang="ru-RU" dirty="0">
              <a:cs typeface="Calibri"/>
            </a:endParaRPr>
          </a:p>
          <a:p>
            <a:pPr marL="228600" indent="-228600">
              <a:lnSpc>
                <a:spcPct val="100000"/>
              </a:lnSpc>
            </a:pPr>
            <a:r>
              <a:rPr lang="ru-RU" dirty="0">
                <a:cs typeface="Times New Roman"/>
              </a:rPr>
              <a:t>Я буду использовать </a:t>
            </a:r>
            <a:r>
              <a:rPr lang="ru-RU" b="1" dirty="0">
                <a:cs typeface="Times New Roman"/>
              </a:rPr>
              <a:t>Visual Studio Code</a:t>
            </a:r>
            <a:r>
              <a:rPr lang="ru-RU" dirty="0">
                <a:cs typeface="Times New Roman"/>
              </a:rPr>
              <a:t>, поскольку он удобный.</a:t>
            </a:r>
            <a:endParaRPr lang="ru-RU" dirty="0">
              <a:ea typeface="+mn-lt"/>
              <a:cs typeface="Calibri"/>
            </a:endParaRPr>
          </a:p>
          <a:p>
            <a:pPr marL="228600" indent="-228600">
              <a:lnSpc>
                <a:spcPct val="100000"/>
              </a:lnSpc>
            </a:pPr>
            <a:r>
              <a:rPr lang="ru-RU" dirty="0">
                <a:cs typeface="Times New Roman"/>
              </a:rPr>
              <a:t>В качестве браузера также можно взять последние версии любого предпочтительного веб-браузера. </a:t>
            </a:r>
            <a:endParaRPr lang="ru-RU" dirty="0">
              <a:cs typeface="Calibri"/>
            </a:endParaRPr>
          </a:p>
          <a:p>
            <a:pPr marL="228600" indent="-228600">
              <a:lnSpc>
                <a:spcPct val="100000"/>
              </a:lnSpc>
            </a:pPr>
            <a:r>
              <a:rPr lang="ru-RU" dirty="0">
                <a:cs typeface="Times New Roman"/>
              </a:rPr>
              <a:t>Я буду использовать </a:t>
            </a:r>
            <a:r>
              <a:rPr lang="ru-RU" b="1" dirty="0">
                <a:cs typeface="Times New Roman"/>
              </a:rPr>
              <a:t>Google </a:t>
            </a:r>
            <a:r>
              <a:rPr lang="ru-RU" b="1" dirty="0" err="1">
                <a:cs typeface="Times New Roman"/>
              </a:rPr>
              <a:t>Chrome</a:t>
            </a:r>
            <a:r>
              <a:rPr lang="ru-RU" dirty="0">
                <a:cs typeface="Times New Roman"/>
              </a:rPr>
              <a:t>.</a:t>
            </a:r>
            <a:endParaRPr lang="ru-RU" dirty="0"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394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all" dirty="0">
                <a:cs typeface="Calibri"/>
              </a:rPr>
              <a:t>ПЕРВОЕ ПРИЛОЖЕНИЕ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1710144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Для начала откройте на своих компьютерах программу Visual Studio Code.</a:t>
            </a:r>
            <a:endParaRPr lang="en-US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Далее нажмите создать новый файл (New File..)</a:t>
            </a:r>
            <a:endParaRPr lang="en-US" dirty="0"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ru-RU" dirty="0">
                <a:cs typeface="Times New Roman"/>
              </a:rPr>
              <a:t>Сохраните его под названием "</a:t>
            </a:r>
            <a:r>
              <a:rPr lang="ru-RU" dirty="0" err="1">
                <a:cs typeface="Times New Roman"/>
              </a:rPr>
              <a:t>index</a:t>
            </a:r>
            <a:r>
              <a:rPr lang="ru-RU" dirty="0">
                <a:cs typeface="Times New Roman"/>
              </a:rPr>
              <a:t>" на рабочем столе с расширением HTML.</a:t>
            </a:r>
            <a:endParaRPr lang="en-GB" dirty="0">
              <a:cs typeface="Times New Roman"/>
            </a:endParaRPr>
          </a:p>
        </p:txBody>
      </p:sp>
      <p:pic>
        <p:nvPicPr>
          <p:cNvPr id="2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F9CBB8-4C37-E8DD-5E53-5295BA366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12" y="4676858"/>
            <a:ext cx="6625086" cy="150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85899" y="396815"/>
            <a:ext cx="11196637" cy="1325563"/>
          </a:xfrm>
        </p:spPr>
        <p:txBody>
          <a:bodyPr/>
          <a:lstStyle/>
          <a:p>
            <a:r>
              <a:rPr lang="ru-RU" sz="4000" dirty="0">
                <a:cs typeface="Calibri"/>
              </a:rPr>
              <a:t>Внутри </a:t>
            </a:r>
            <a:r>
              <a:rPr lang="ru-RU" sz="4000" dirty="0" err="1">
                <a:cs typeface="Calibri"/>
              </a:rPr>
              <a:t>body</a:t>
            </a:r>
            <a:r>
              <a:rPr lang="ru-RU" sz="4000" dirty="0">
                <a:cs typeface="Calibri"/>
              </a:rPr>
              <a:t> пишем тег </a:t>
            </a:r>
            <a:r>
              <a:rPr lang="ru-RU" sz="4000" dirty="0" err="1">
                <a:cs typeface="Calibri"/>
              </a:rPr>
              <a:t>script</a:t>
            </a:r>
            <a:endParaRPr lang="en-US" sz="4000" dirty="0">
              <a:cs typeface="Calibri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F73A1AA3-A180-EC83-B38A-710BCB8F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02279"/>
            <a:ext cx="9601200" cy="2574250"/>
          </a:xfrm>
          <a:prstGeom prst="rect">
            <a:avLst/>
          </a:prstGeom>
        </p:spPr>
      </p:pic>
      <p:sp>
        <p:nvSpPr>
          <p:cNvPr id="13" name="Заголовок 3">
            <a:extLst>
              <a:ext uri="{FF2B5EF4-FFF2-40B4-BE49-F238E27FC236}">
                <a16:creationId xmlns:a16="http://schemas.microsoft.com/office/drawing/2014/main" id="{D165CB16-A91B-D002-93A0-6B7D5F3D5390}"/>
              </a:ext>
            </a:extLst>
          </p:cNvPr>
          <p:cNvSpPr txBox="1">
            <a:spLocks/>
          </p:cNvSpPr>
          <p:nvPr/>
        </p:nvSpPr>
        <p:spPr>
          <a:xfrm>
            <a:off x="380790" y="4934309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cs typeface="Calibri"/>
              </a:rPr>
              <a:t>Сохраняем и запускаем</a:t>
            </a:r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60503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57</TotalTime>
  <Words>1808</Words>
  <Application>Microsoft Office PowerPoint</Application>
  <PresentationFormat>Широкоэкранный</PresentationFormat>
  <Paragraphs>188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8" baseType="lpstr">
      <vt:lpstr>Arial</vt:lpstr>
      <vt:lpstr>Arial,Sans-Serif</vt:lpstr>
      <vt:lpstr>Calibri</vt:lpstr>
      <vt:lpstr>Helvetica Light</vt:lpstr>
      <vt:lpstr>Lucida Console</vt:lpstr>
      <vt:lpstr>Times New Roman</vt:lpstr>
      <vt:lpstr>Wingdings</vt:lpstr>
      <vt:lpstr>Wingdings,Sans-Serif</vt:lpstr>
      <vt:lpstr>Тема Office</vt:lpstr>
      <vt:lpstr>Введение, переменные и условия</vt:lpstr>
      <vt:lpstr>ЧТО МЫ ЗНАЕМ</vt:lpstr>
      <vt:lpstr>HTML + CSS + JAVASCRIPT</vt:lpstr>
      <vt:lpstr>LIVESCRIPT -&gt; JAVASCRIPT</vt:lpstr>
      <vt:lpstr>JAVASCRIPT в html</vt:lpstr>
      <vt:lpstr>ОТДЕЛЬНЫЙ ФАЙЛ JS</vt:lpstr>
      <vt:lpstr>Где писать Программы НА JAVASCRIPT</vt:lpstr>
      <vt:lpstr>ПЕРВОЕ ПРИЛОЖЕНИЕ</vt:lpstr>
      <vt:lpstr>Внутри body пишем тег script</vt:lpstr>
      <vt:lpstr>ОСНОВЫ СИНТАКСИСА</vt:lpstr>
      <vt:lpstr>КЛЮЧЕВЫЕ И ЗАРЕЗЕРВИРОВАННЫЕ СЛОВА </vt:lpstr>
      <vt:lpstr>ПЕРЕМЕННЫЕ.  ПРАВИЛА ИМЕНОВАНИЯ ПЕРЕМЕННЫХ </vt:lpstr>
      <vt:lpstr>ОБЪЯВЛЕНИЕ ПЕРЕМЕННЫХ</vt:lpstr>
      <vt:lpstr>ОБЪЯВЛЕНИЕ КОНСТАНТ</vt:lpstr>
      <vt:lpstr>ТИПЫ ДАННЫХ </vt:lpstr>
      <vt:lpstr>«UNDEFINED» И «NULL» </vt:lpstr>
      <vt:lpstr>«NUMBER»</vt:lpstr>
      <vt:lpstr>ПРИСВОЕНИЕ ПЕРЕМЕННОЙ ЗНАЧЕНИЯ</vt:lpstr>
      <vt:lpstr>МАТЕМАТИЧЕСКИЕ ОПЕРАЦИИ</vt:lpstr>
      <vt:lpstr>Презентация PowerPoint</vt:lpstr>
      <vt:lpstr>Презентация PowerPoint</vt:lpstr>
      <vt:lpstr>ОПЕРАЦИИ ПРИСВАИВАНИЯ</vt:lpstr>
      <vt:lpstr>Презентация PowerPoint</vt:lpstr>
      <vt:lpstr>Презентация PowerPoint</vt:lpstr>
      <vt:lpstr>ОПЕРАТОР TYPEOF</vt:lpstr>
      <vt:lpstr>ВВОД/ВЫВОД ДАННЫХ</vt:lpstr>
      <vt:lpstr>Презентация PowerPoint</vt:lpstr>
      <vt:lpstr>Запрашивать данные у пользователя необходимо с помощью prompt(), а выводить результат с помощью alert(). </vt:lpstr>
      <vt:lpstr>КОНСТРУКЦИЯ IF..ELSE</vt:lpstr>
      <vt:lpstr>ВЫРАЖЕНИЕ ELSE И ELSE IF</vt:lpstr>
      <vt:lpstr>Задания, в которых необходимо использовать IF.</vt:lpstr>
      <vt:lpstr>ТЕРНАРНЫЙ ОПЕРАТОР </vt:lpstr>
      <vt:lpstr>Задания, в которых необходимо использовать тернарный оператор.</vt:lpstr>
      <vt:lpstr>SWITCH</vt:lpstr>
      <vt:lpstr>Презентация PowerPoint</vt:lpstr>
      <vt:lpstr>Презентация PowerPoint</vt:lpstr>
      <vt:lpstr>ВОПРОСЫ</vt:lpstr>
      <vt:lpstr>ПРАКТИКА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Пользователь Windows</dc:creator>
  <cp:lastModifiedBy>admin</cp:lastModifiedBy>
  <cp:revision>328</cp:revision>
  <dcterms:created xsi:type="dcterms:W3CDTF">2022-01-30T05:59:16Z</dcterms:created>
  <dcterms:modified xsi:type="dcterms:W3CDTF">2023-03-12T14:45:55Z</dcterms:modified>
</cp:coreProperties>
</file>