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14" r:id="rId14"/>
    <p:sldId id="313" r:id="rId15"/>
    <p:sldId id="312" r:id="rId16"/>
    <p:sldId id="311" r:id="rId17"/>
    <p:sldId id="310" r:id="rId18"/>
    <p:sldId id="309" r:id="rId19"/>
    <p:sldId id="308" r:id="rId20"/>
    <p:sldId id="307" r:id="rId21"/>
    <p:sldId id="306" r:id="rId22"/>
    <p:sldId id="305" r:id="rId23"/>
    <p:sldId id="304" r:id="rId24"/>
    <p:sldId id="327" r:id="rId25"/>
    <p:sldId id="326" r:id="rId26"/>
    <p:sldId id="28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649ED-4DA6-4419-9E3C-BD6467DBD2F3}" v="89" dt="2023-03-09T03:56:24.104"/>
    <p1510:client id="{7A33779D-42B8-441C-AA38-ADF567B11241}" v="142" dt="2022-12-09T06:20:37.686"/>
    <p1510:client id="{7C4FF23C-2C4B-458F-ACCD-B3DBD91D6BE9}" v="23" dt="2022-12-09T05:29:52.351"/>
    <p1510:client id="{920604F9-28D1-41E5-8A01-E6D8ACB2C6A0}" v="4" dt="2022-12-14T03:29:15.883"/>
    <p1510:client id="{C96569E1-5CBF-4B94-B640-CCC6FC378811}" v="87" dt="2022-12-09T05:35:55.278"/>
    <p1510:client id="{CACEDD10-75BB-4D81-8883-D25BF7595F6D}" v="604" dt="2022-12-15T08:48:55.526"/>
    <p1510:client id="{EB199CFD-300F-40BB-AAEA-14D53D52CC0E}" v="14" dt="2022-12-23T05:58:5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устамова Анель" userId="d10ae045a45625cd" providerId="Windows Live" clId="Web-{C96569E1-5CBF-4B94-B640-CCC6FC378811}"/>
    <pc:docChg chg="addSld delSld modSld">
      <pc:chgData name="Рустамова Анель" userId="d10ae045a45625cd" providerId="Windows Live" clId="Web-{C96569E1-5CBF-4B94-B640-CCC6FC378811}" dt="2022-12-09T05:35:55.278" v="83"/>
      <pc:docMkLst>
        <pc:docMk/>
      </pc:docMkLst>
      <pc:sldChg chg="addSp delSp modSp">
        <pc:chgData name="Рустамова Анель" userId="d10ae045a45625cd" providerId="Windows Live" clId="Web-{C96569E1-5CBF-4B94-B640-CCC6FC378811}" dt="2022-12-09T05:34:59.399" v="36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C96569E1-5CBF-4B94-B640-CCC6FC378811}" dt="2022-12-09T05:34:59.399" v="36" actId="1076"/>
          <ac:spMkLst>
            <pc:docMk/>
            <pc:sldMk cId="3341646376" sldId="256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C96569E1-5CBF-4B94-B640-CCC6FC378811}" dt="2022-12-09T05:32:22.684" v="8"/>
          <ac:spMkLst>
            <pc:docMk/>
            <pc:sldMk cId="3341646376" sldId="256"/>
            <ac:spMk id="5" creationId="{00000000-0000-0000-0000-000000000000}"/>
          </ac:spMkLst>
        </pc:spChg>
        <pc:spChg chg="add mod">
          <ac:chgData name="Рустамова Анель" userId="d10ae045a45625cd" providerId="Windows Live" clId="Web-{C96569E1-5CBF-4B94-B640-CCC6FC378811}" dt="2022-12-09T05:34:38.648" v="30"/>
          <ac:spMkLst>
            <pc:docMk/>
            <pc:sldMk cId="3341646376" sldId="256"/>
            <ac:spMk id="9" creationId="{3C4FE011-65B8-71F3-43B4-B6C1C8EAC762}"/>
          </ac:spMkLst>
        </pc:spChg>
        <pc:picChg chg="add del mod">
          <ac:chgData name="Рустамова Анель" userId="d10ae045a45625cd" providerId="Windows Live" clId="Web-{C96569E1-5CBF-4B94-B640-CCC6FC378811}" dt="2022-12-09T05:32:17.230" v="5"/>
          <ac:picMkLst>
            <pc:docMk/>
            <pc:sldMk cId="3341646376" sldId="256"/>
            <ac:picMk id="2" creationId="{98C331F3-6C37-5A77-012E-B41C362CB6C7}"/>
          </ac:picMkLst>
        </pc:picChg>
        <pc:picChg chg="add del mod">
          <ac:chgData name="Рустамова Анель" userId="d10ae045a45625cd" providerId="Windows Live" clId="Web-{C96569E1-5CBF-4B94-B640-CCC6FC378811}" dt="2022-12-09T05:32:47.060" v="11"/>
          <ac:picMkLst>
            <pc:docMk/>
            <pc:sldMk cId="3341646376" sldId="256"/>
            <ac:picMk id="3" creationId="{D298C1C4-A8DD-E681-81E9-3286BB7FBBA4}"/>
          </ac:picMkLst>
        </pc:picChg>
        <pc:picChg chg="add del mod ord modCrop">
          <ac:chgData name="Рустамова Анель" userId="d10ae045a45625cd" providerId="Windows Live" clId="Web-{C96569E1-5CBF-4B94-B640-CCC6FC378811}" dt="2022-12-09T05:34:49.617" v="34"/>
          <ac:picMkLst>
            <pc:docMk/>
            <pc:sldMk cId="3341646376" sldId="256"/>
            <ac:picMk id="6" creationId="{7011D100-0141-D199-F766-4EAB963AFD57}"/>
          </ac:picMkLst>
        </pc:picChg>
        <pc:picChg chg="add mod ord">
          <ac:chgData name="Рустамова Анель" userId="d10ae045a45625cd" providerId="Windows Live" clId="Web-{C96569E1-5CBF-4B94-B640-CCC6FC378811}" dt="2022-12-09T05:34:46.226" v="32"/>
          <ac:picMkLst>
            <pc:docMk/>
            <pc:sldMk cId="3341646376" sldId="256"/>
            <ac:picMk id="7" creationId="{88516501-45DE-4E62-C607-D49DC17F699E}"/>
          </ac:picMkLst>
        </pc:picChg>
        <pc:picChg chg="mod">
          <ac:chgData name="Рустамова Анель" userId="d10ae045a45625cd" providerId="Windows Live" clId="Web-{C96569E1-5CBF-4B94-B640-CCC6FC378811}" dt="2022-12-09T05:34:56.008" v="35" actId="1076"/>
          <ac:picMkLst>
            <pc:docMk/>
            <pc:sldMk cId="3341646376" sldId="256"/>
            <ac:picMk id="8" creationId="{FCA9AC88-6A62-1F0E-17A1-9E4C257DAB1F}"/>
          </ac:picMkLst>
        </pc:picChg>
      </pc:sldChg>
      <pc:sldChg chg="addSp delSp modSp">
        <pc:chgData name="Рустамова Анель" userId="d10ae045a45625cd" providerId="Windows Live" clId="Web-{C96569E1-5CBF-4B94-B640-CCC6FC378811}" dt="2022-12-09T05:35:31.792" v="40" actId="14100"/>
        <pc:sldMkLst>
          <pc:docMk/>
          <pc:sldMk cId="3832410110" sldId="258"/>
        </pc:sldMkLst>
        <pc:spChg chg="add mod">
          <ac:chgData name="Рустамова Анель" userId="d10ae045a45625cd" providerId="Windows Live" clId="Web-{C96569E1-5CBF-4B94-B640-CCC6FC378811}" dt="2022-12-09T05:35:31.792" v="40" actId="14100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6569E1-5CBF-4B94-B640-CCC6FC378811}" dt="2022-12-09T05:35:25.510" v="39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6569E1-5CBF-4B94-B640-CCC6FC378811}" dt="2022-12-09T05:35:22.119" v="38" actId="20577"/>
          <ac:spMkLst>
            <pc:docMk/>
            <pc:sldMk cId="3832410110" sldId="258"/>
            <ac:spMk id="5" creationId="{00000000-0000-0000-0000-000000000000}"/>
          </ac:spMkLst>
        </pc:spChg>
        <pc:picChg chg="del">
          <ac:chgData name="Рустамова Анель" userId="d10ae045a45625cd" providerId="Windows Live" clId="Web-{C96569E1-5CBF-4B94-B640-CCC6FC378811}" dt="2022-12-09T05:35:17.728" v="37"/>
          <ac:picMkLst>
            <pc:docMk/>
            <pc:sldMk cId="3832410110" sldId="258"/>
            <ac:picMk id="7" creationId="{00000000-0000-0000-0000-000000000000}"/>
          </ac:picMkLst>
        </pc:picChg>
      </pc:sldChg>
      <pc:sldChg chg="del">
        <pc:chgData name="Рустамова Анель" userId="d10ae045a45625cd" providerId="Windows Live" clId="Web-{C96569E1-5CBF-4B94-B640-CCC6FC378811}" dt="2022-12-09T05:35:40.542" v="63"/>
        <pc:sldMkLst>
          <pc:docMk/>
          <pc:sldMk cId="4189588137" sldId="259"/>
        </pc:sldMkLst>
      </pc:sldChg>
      <pc:sldChg chg="del">
        <pc:chgData name="Рустамова Анель" userId="d10ae045a45625cd" providerId="Windows Live" clId="Web-{C96569E1-5CBF-4B94-B640-CCC6FC378811}" dt="2022-12-09T05:35:40.542" v="62"/>
        <pc:sldMkLst>
          <pc:docMk/>
          <pc:sldMk cId="809478854" sldId="260"/>
        </pc:sldMkLst>
      </pc:sldChg>
      <pc:sldChg chg="del">
        <pc:chgData name="Рустамова Анель" userId="d10ae045a45625cd" providerId="Windows Live" clId="Web-{C96569E1-5CBF-4B94-B640-CCC6FC378811}" dt="2022-12-09T05:35:40.542" v="61"/>
        <pc:sldMkLst>
          <pc:docMk/>
          <pc:sldMk cId="2783380883" sldId="261"/>
        </pc:sldMkLst>
      </pc:sldChg>
      <pc:sldChg chg="del">
        <pc:chgData name="Рустамова Анель" userId="d10ae045a45625cd" providerId="Windows Live" clId="Web-{C96569E1-5CBF-4B94-B640-CCC6FC378811}" dt="2022-12-09T05:35:40.542" v="60"/>
        <pc:sldMkLst>
          <pc:docMk/>
          <pc:sldMk cId="1842774425" sldId="262"/>
        </pc:sldMkLst>
      </pc:sldChg>
      <pc:sldChg chg="del">
        <pc:chgData name="Рустамова Анель" userId="d10ae045a45625cd" providerId="Windows Live" clId="Web-{C96569E1-5CBF-4B94-B640-CCC6FC378811}" dt="2022-12-09T05:35:40.542" v="59"/>
        <pc:sldMkLst>
          <pc:docMk/>
          <pc:sldMk cId="2456518702" sldId="263"/>
        </pc:sldMkLst>
      </pc:sldChg>
      <pc:sldChg chg="del">
        <pc:chgData name="Рустамова Анель" userId="d10ae045a45625cd" providerId="Windows Live" clId="Web-{C96569E1-5CBF-4B94-B640-CCC6FC378811}" dt="2022-12-09T05:35:40.542" v="58"/>
        <pc:sldMkLst>
          <pc:docMk/>
          <pc:sldMk cId="553740960" sldId="264"/>
        </pc:sldMkLst>
      </pc:sldChg>
      <pc:sldChg chg="del">
        <pc:chgData name="Рустамова Анель" userId="d10ae045a45625cd" providerId="Windows Live" clId="Web-{C96569E1-5CBF-4B94-B640-CCC6FC378811}" dt="2022-12-09T05:35:40.542" v="57"/>
        <pc:sldMkLst>
          <pc:docMk/>
          <pc:sldMk cId="3536921855" sldId="265"/>
        </pc:sldMkLst>
      </pc:sldChg>
      <pc:sldChg chg="del">
        <pc:chgData name="Рустамова Анель" userId="d10ae045a45625cd" providerId="Windows Live" clId="Web-{C96569E1-5CBF-4B94-B640-CCC6FC378811}" dt="2022-12-09T05:35:40.542" v="56"/>
        <pc:sldMkLst>
          <pc:docMk/>
          <pc:sldMk cId="586655414" sldId="266"/>
        </pc:sldMkLst>
      </pc:sldChg>
      <pc:sldChg chg="del">
        <pc:chgData name="Рустамова Анель" userId="d10ae045a45625cd" providerId="Windows Live" clId="Web-{C96569E1-5CBF-4B94-B640-CCC6FC378811}" dt="2022-12-09T05:35:40.542" v="55"/>
        <pc:sldMkLst>
          <pc:docMk/>
          <pc:sldMk cId="3455819027" sldId="267"/>
        </pc:sldMkLst>
      </pc:sldChg>
      <pc:sldChg chg="del">
        <pc:chgData name="Рустамова Анель" userId="d10ae045a45625cd" providerId="Windows Live" clId="Web-{C96569E1-5CBF-4B94-B640-CCC6FC378811}" dt="2022-12-09T05:35:40.542" v="54"/>
        <pc:sldMkLst>
          <pc:docMk/>
          <pc:sldMk cId="1746500449" sldId="268"/>
        </pc:sldMkLst>
      </pc:sldChg>
      <pc:sldChg chg="del">
        <pc:chgData name="Рустамова Анель" userId="d10ae045a45625cd" providerId="Windows Live" clId="Web-{C96569E1-5CBF-4B94-B640-CCC6FC378811}" dt="2022-12-09T05:35:40.542" v="53"/>
        <pc:sldMkLst>
          <pc:docMk/>
          <pc:sldMk cId="3605102810" sldId="269"/>
        </pc:sldMkLst>
      </pc:sldChg>
      <pc:sldChg chg="del">
        <pc:chgData name="Рустамова Анель" userId="d10ae045a45625cd" providerId="Windows Live" clId="Web-{C96569E1-5CBF-4B94-B640-CCC6FC378811}" dt="2022-12-09T05:35:40.542" v="52"/>
        <pc:sldMkLst>
          <pc:docMk/>
          <pc:sldMk cId="1768318890" sldId="270"/>
        </pc:sldMkLst>
      </pc:sldChg>
      <pc:sldChg chg="del">
        <pc:chgData name="Рустамова Анель" userId="d10ae045a45625cd" providerId="Windows Live" clId="Web-{C96569E1-5CBF-4B94-B640-CCC6FC378811}" dt="2022-12-09T05:35:40.542" v="51"/>
        <pc:sldMkLst>
          <pc:docMk/>
          <pc:sldMk cId="5714694" sldId="271"/>
        </pc:sldMkLst>
      </pc:sldChg>
      <pc:sldChg chg="del">
        <pc:chgData name="Рустамова Анель" userId="d10ae045a45625cd" providerId="Windows Live" clId="Web-{C96569E1-5CBF-4B94-B640-CCC6FC378811}" dt="2022-12-09T05:35:40.542" v="50"/>
        <pc:sldMkLst>
          <pc:docMk/>
          <pc:sldMk cId="3177409905" sldId="272"/>
        </pc:sldMkLst>
      </pc:sldChg>
      <pc:sldChg chg="del">
        <pc:chgData name="Рустамова Анель" userId="d10ae045a45625cd" providerId="Windows Live" clId="Web-{C96569E1-5CBF-4B94-B640-CCC6FC378811}" dt="2022-12-09T05:35:40.542" v="49"/>
        <pc:sldMkLst>
          <pc:docMk/>
          <pc:sldMk cId="1048846599" sldId="273"/>
        </pc:sldMkLst>
      </pc:sldChg>
      <pc:sldChg chg="del">
        <pc:chgData name="Рустамова Анель" userId="d10ae045a45625cd" providerId="Windows Live" clId="Web-{C96569E1-5CBF-4B94-B640-CCC6FC378811}" dt="2022-12-09T05:35:40.542" v="48"/>
        <pc:sldMkLst>
          <pc:docMk/>
          <pc:sldMk cId="1086996062" sldId="274"/>
        </pc:sldMkLst>
      </pc:sldChg>
      <pc:sldChg chg="del">
        <pc:chgData name="Рустамова Анель" userId="d10ae045a45625cd" providerId="Windows Live" clId="Web-{C96569E1-5CBF-4B94-B640-CCC6FC378811}" dt="2022-12-09T05:35:40.542" v="47"/>
        <pc:sldMkLst>
          <pc:docMk/>
          <pc:sldMk cId="3975212614" sldId="275"/>
        </pc:sldMkLst>
      </pc:sldChg>
      <pc:sldChg chg="del">
        <pc:chgData name="Рустамова Анель" userId="d10ae045a45625cd" providerId="Windows Live" clId="Web-{C96569E1-5CBF-4B94-B640-CCC6FC378811}" dt="2022-12-09T05:35:40.527" v="46"/>
        <pc:sldMkLst>
          <pc:docMk/>
          <pc:sldMk cId="2302924998" sldId="276"/>
        </pc:sldMkLst>
      </pc:sldChg>
      <pc:sldChg chg="del">
        <pc:chgData name="Рустамова Анель" userId="d10ae045a45625cd" providerId="Windows Live" clId="Web-{C96569E1-5CBF-4B94-B640-CCC6FC378811}" dt="2022-12-09T05:35:40.527" v="45"/>
        <pc:sldMkLst>
          <pc:docMk/>
          <pc:sldMk cId="2339361921" sldId="277"/>
        </pc:sldMkLst>
      </pc:sldChg>
      <pc:sldChg chg="del">
        <pc:chgData name="Рустамова Анель" userId="d10ae045a45625cd" providerId="Windows Live" clId="Web-{C96569E1-5CBF-4B94-B640-CCC6FC378811}" dt="2022-12-09T05:35:40.527" v="44"/>
        <pc:sldMkLst>
          <pc:docMk/>
          <pc:sldMk cId="4204770557" sldId="278"/>
        </pc:sldMkLst>
      </pc:sldChg>
      <pc:sldChg chg="del">
        <pc:chgData name="Рустамова Анель" userId="d10ae045a45625cd" providerId="Windows Live" clId="Web-{C96569E1-5CBF-4B94-B640-CCC6FC378811}" dt="2022-12-09T05:35:40.527" v="43"/>
        <pc:sldMkLst>
          <pc:docMk/>
          <pc:sldMk cId="826255679" sldId="279"/>
        </pc:sldMkLst>
      </pc:sldChg>
      <pc:sldChg chg="del">
        <pc:chgData name="Рустамова Анель" userId="d10ae045a45625cd" providerId="Windows Live" clId="Web-{C96569E1-5CBF-4B94-B640-CCC6FC378811}" dt="2022-12-09T05:35:40.527" v="42"/>
        <pc:sldMkLst>
          <pc:docMk/>
          <pc:sldMk cId="1218614842" sldId="280"/>
        </pc:sldMkLst>
      </pc:sldChg>
      <pc:sldChg chg="del">
        <pc:chgData name="Рустамова Анель" userId="d10ae045a45625cd" providerId="Windows Live" clId="Web-{C96569E1-5CBF-4B94-B640-CCC6FC378811}" dt="2022-12-09T05:35:40.527" v="41"/>
        <pc:sldMkLst>
          <pc:docMk/>
          <pc:sldMk cId="94345441" sldId="281"/>
        </pc:sldMkLst>
      </pc:sldChg>
      <pc:sldChg chg="del">
        <pc:chgData name="Рустамова Анель" userId="d10ae045a45625cd" providerId="Windows Live" clId="Web-{C96569E1-5CBF-4B94-B640-CCC6FC378811}" dt="2022-12-09T05:35:47.934" v="64"/>
        <pc:sldMkLst>
          <pc:docMk/>
          <pc:sldMk cId="3640398911" sldId="283"/>
        </pc:sldMkLst>
      </pc:sldChg>
      <pc:sldChg chg="add replId">
        <pc:chgData name="Рустамова Анель" userId="d10ae045a45625cd" providerId="Windows Live" clId="Web-{C96569E1-5CBF-4B94-B640-CCC6FC378811}" dt="2022-12-09T05:35:50.699" v="65"/>
        <pc:sldMkLst>
          <pc:docMk/>
          <pc:sldMk cId="1604810748" sldId="285"/>
        </pc:sldMkLst>
      </pc:sldChg>
      <pc:sldChg chg="add replId">
        <pc:chgData name="Рустамова Анель" userId="d10ae045a45625cd" providerId="Windows Live" clId="Web-{C96569E1-5CBF-4B94-B640-CCC6FC378811}" dt="2022-12-09T05:35:51.153" v="66"/>
        <pc:sldMkLst>
          <pc:docMk/>
          <pc:sldMk cId="589049408" sldId="286"/>
        </pc:sldMkLst>
      </pc:sldChg>
      <pc:sldChg chg="add replId">
        <pc:chgData name="Рустамова Анель" userId="d10ae045a45625cd" providerId="Windows Live" clId="Web-{C96569E1-5CBF-4B94-B640-CCC6FC378811}" dt="2022-12-09T05:35:51.606" v="67"/>
        <pc:sldMkLst>
          <pc:docMk/>
          <pc:sldMk cId="3938138389" sldId="287"/>
        </pc:sldMkLst>
      </pc:sldChg>
      <pc:sldChg chg="add replId">
        <pc:chgData name="Рустамова Анель" userId="d10ae045a45625cd" providerId="Windows Live" clId="Web-{C96569E1-5CBF-4B94-B640-CCC6FC378811}" dt="2022-12-09T05:35:52.012" v="68"/>
        <pc:sldMkLst>
          <pc:docMk/>
          <pc:sldMk cId="548996983" sldId="288"/>
        </pc:sldMkLst>
      </pc:sldChg>
      <pc:sldChg chg="add replId">
        <pc:chgData name="Рустамова Анель" userId="d10ae045a45625cd" providerId="Windows Live" clId="Web-{C96569E1-5CBF-4B94-B640-CCC6FC378811}" dt="2022-12-09T05:35:52.090" v="69"/>
        <pc:sldMkLst>
          <pc:docMk/>
          <pc:sldMk cId="2033942658" sldId="289"/>
        </pc:sldMkLst>
      </pc:sldChg>
      <pc:sldChg chg="add replId">
        <pc:chgData name="Рустамова Анель" userId="d10ae045a45625cd" providerId="Windows Live" clId="Web-{C96569E1-5CBF-4B94-B640-CCC6FC378811}" dt="2022-12-09T05:35:52.356" v="70"/>
        <pc:sldMkLst>
          <pc:docMk/>
          <pc:sldMk cId="258129889" sldId="290"/>
        </pc:sldMkLst>
      </pc:sldChg>
      <pc:sldChg chg="add replId">
        <pc:chgData name="Рустамова Анель" userId="d10ae045a45625cd" providerId="Windows Live" clId="Web-{C96569E1-5CBF-4B94-B640-CCC6FC378811}" dt="2022-12-09T05:35:52.434" v="71"/>
        <pc:sldMkLst>
          <pc:docMk/>
          <pc:sldMk cId="476050342" sldId="291"/>
        </pc:sldMkLst>
      </pc:sldChg>
      <pc:sldChg chg="add replId">
        <pc:chgData name="Рустамова Анель" userId="d10ae045a45625cd" providerId="Windows Live" clId="Web-{C96569E1-5CBF-4B94-B640-CCC6FC378811}" dt="2022-12-09T05:35:52.637" v="72"/>
        <pc:sldMkLst>
          <pc:docMk/>
          <pc:sldMk cId="3342557704" sldId="292"/>
        </pc:sldMkLst>
      </pc:sldChg>
      <pc:sldChg chg="add replId">
        <pc:chgData name="Рустамова Анель" userId="d10ae045a45625cd" providerId="Windows Live" clId="Web-{C96569E1-5CBF-4B94-B640-CCC6FC378811}" dt="2022-12-09T05:35:52.715" v="73"/>
        <pc:sldMkLst>
          <pc:docMk/>
          <pc:sldMk cId="2689609258" sldId="293"/>
        </pc:sldMkLst>
      </pc:sldChg>
      <pc:sldChg chg="add replId">
        <pc:chgData name="Рустамова Анель" userId="d10ae045a45625cd" providerId="Windows Live" clId="Web-{C96569E1-5CBF-4B94-B640-CCC6FC378811}" dt="2022-12-09T05:35:52.965" v="74"/>
        <pc:sldMkLst>
          <pc:docMk/>
          <pc:sldMk cId="1790510550" sldId="294"/>
        </pc:sldMkLst>
      </pc:sldChg>
      <pc:sldChg chg="add replId">
        <pc:chgData name="Рустамова Анель" userId="d10ae045a45625cd" providerId="Windows Live" clId="Web-{C96569E1-5CBF-4B94-B640-CCC6FC378811}" dt="2022-12-09T05:35:53.215" v="75"/>
        <pc:sldMkLst>
          <pc:docMk/>
          <pc:sldMk cId="1722066003" sldId="295"/>
        </pc:sldMkLst>
      </pc:sldChg>
      <pc:sldChg chg="add replId">
        <pc:chgData name="Рустамова Анель" userId="d10ae045a45625cd" providerId="Windows Live" clId="Web-{C96569E1-5CBF-4B94-B640-CCC6FC378811}" dt="2022-12-09T05:35:53.418" v="76"/>
        <pc:sldMkLst>
          <pc:docMk/>
          <pc:sldMk cId="3501487680" sldId="296"/>
        </pc:sldMkLst>
      </pc:sldChg>
      <pc:sldChg chg="add replId">
        <pc:chgData name="Рустамова Анель" userId="d10ae045a45625cd" providerId="Windows Live" clId="Web-{C96569E1-5CBF-4B94-B640-CCC6FC378811}" dt="2022-12-09T05:35:53.668" v="77"/>
        <pc:sldMkLst>
          <pc:docMk/>
          <pc:sldMk cId="442342179" sldId="297"/>
        </pc:sldMkLst>
      </pc:sldChg>
      <pc:sldChg chg="add replId">
        <pc:chgData name="Рустамова Анель" userId="d10ae045a45625cd" providerId="Windows Live" clId="Web-{C96569E1-5CBF-4B94-B640-CCC6FC378811}" dt="2022-12-09T05:35:54.090" v="78"/>
        <pc:sldMkLst>
          <pc:docMk/>
          <pc:sldMk cId="3149757837" sldId="298"/>
        </pc:sldMkLst>
      </pc:sldChg>
      <pc:sldChg chg="add replId">
        <pc:chgData name="Рустамова Анель" userId="d10ae045a45625cd" providerId="Windows Live" clId="Web-{C96569E1-5CBF-4B94-B640-CCC6FC378811}" dt="2022-12-09T05:35:54.371" v="79"/>
        <pc:sldMkLst>
          <pc:docMk/>
          <pc:sldMk cId="433200116" sldId="299"/>
        </pc:sldMkLst>
      </pc:sldChg>
      <pc:sldChg chg="add replId">
        <pc:chgData name="Рустамова Анель" userId="d10ae045a45625cd" providerId="Windows Live" clId="Web-{C96569E1-5CBF-4B94-B640-CCC6FC378811}" dt="2022-12-09T05:35:54.622" v="80"/>
        <pc:sldMkLst>
          <pc:docMk/>
          <pc:sldMk cId="3723575297" sldId="300"/>
        </pc:sldMkLst>
      </pc:sldChg>
      <pc:sldChg chg="add replId">
        <pc:chgData name="Рустамова Анель" userId="d10ae045a45625cd" providerId="Windows Live" clId="Web-{C96569E1-5CBF-4B94-B640-CCC6FC378811}" dt="2022-12-09T05:35:54.856" v="81"/>
        <pc:sldMkLst>
          <pc:docMk/>
          <pc:sldMk cId="69368660" sldId="301"/>
        </pc:sldMkLst>
      </pc:sldChg>
      <pc:sldChg chg="add replId">
        <pc:chgData name="Рустамова Анель" userId="d10ae045a45625cd" providerId="Windows Live" clId="Web-{C96569E1-5CBF-4B94-B640-CCC6FC378811}" dt="2022-12-09T05:35:55.059" v="82"/>
        <pc:sldMkLst>
          <pc:docMk/>
          <pc:sldMk cId="907782502" sldId="302"/>
        </pc:sldMkLst>
      </pc:sldChg>
      <pc:sldChg chg="add replId">
        <pc:chgData name="Рустамова Анель" userId="d10ae045a45625cd" providerId="Windows Live" clId="Web-{C96569E1-5CBF-4B94-B640-CCC6FC378811}" dt="2022-12-09T05:35:55.278" v="83"/>
        <pc:sldMkLst>
          <pc:docMk/>
          <pc:sldMk cId="762729868" sldId="303"/>
        </pc:sldMkLst>
      </pc:sldChg>
    </pc:docChg>
  </pc:docChgLst>
  <pc:docChgLst>
    <pc:chgData name="Рустамова Анель" userId="d10ae045a45625cd" providerId="Windows Live" clId="Web-{7C4FF23C-2C4B-458F-ACCD-B3DBD91D6BE9}"/>
    <pc:docChg chg="modSld">
      <pc:chgData name="Рустамова Анель" userId="d10ae045a45625cd" providerId="Windows Live" clId="Web-{7C4FF23C-2C4B-458F-ACCD-B3DBD91D6BE9}" dt="2022-12-09T05:29:52.351" v="21" actId="1076"/>
      <pc:docMkLst>
        <pc:docMk/>
      </pc:docMkLst>
      <pc:sldChg chg="addSp delSp modSp">
        <pc:chgData name="Рустамова Анель" userId="d10ae045a45625cd" providerId="Windows Live" clId="Web-{7C4FF23C-2C4B-458F-ACCD-B3DBD91D6BE9}" dt="2022-12-09T05:29:52.351" v="21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7C4FF23C-2C4B-458F-ACCD-B3DBD91D6BE9}" dt="2022-12-09T05:27:50.067" v="10" actId="1076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C4FF23C-2C4B-458F-ACCD-B3DBD91D6BE9}" dt="2022-12-09T05:27:22.504" v="0" actId="20577"/>
          <ac:spMkLst>
            <pc:docMk/>
            <pc:sldMk cId="3341646376" sldId="256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7C4FF23C-2C4B-458F-ACCD-B3DBD91D6BE9}" dt="2022-12-09T05:28:57.319" v="11"/>
          <ac:spMkLst>
            <pc:docMk/>
            <pc:sldMk cId="3341646376" sldId="256"/>
            <ac:spMk id="6" creationId="{BEE58C83-CBCD-3215-AA2A-70FC65233F3F}"/>
          </ac:spMkLst>
        </pc:spChg>
        <pc:spChg chg="add del mod">
          <ac:chgData name="Рустамова Анель" userId="d10ae045a45625cd" providerId="Windows Live" clId="Web-{7C4FF23C-2C4B-458F-ACCD-B3DBD91D6BE9}" dt="2022-12-09T05:29:36.679" v="18"/>
          <ac:spMkLst>
            <pc:docMk/>
            <pc:sldMk cId="3341646376" sldId="256"/>
            <ac:spMk id="10" creationId="{117D1B0D-69EB-225D-4690-E1147CCB3D56}"/>
          </ac:spMkLst>
        </pc:spChg>
        <pc:picChg chg="del">
          <ac:chgData name="Рустамова Анель" userId="d10ae045a45625cd" providerId="Windows Live" clId="Web-{7C4FF23C-2C4B-458F-ACCD-B3DBD91D6BE9}" dt="2022-12-09T05:27:25.426" v="1"/>
          <ac:picMkLst>
            <pc:docMk/>
            <pc:sldMk cId="3341646376" sldId="256"/>
            <ac:picMk id="2" creationId="{00000000-0000-0000-0000-000000000000}"/>
          </ac:picMkLst>
        </pc:picChg>
        <pc:picChg chg="add del mod ord modCrop">
          <ac:chgData name="Рустамова Анель" userId="d10ae045a45625cd" providerId="Windows Live" clId="Web-{7C4FF23C-2C4B-458F-ACCD-B3DBD91D6BE9}" dt="2022-12-09T05:29:32.866" v="16"/>
          <ac:picMkLst>
            <pc:docMk/>
            <pc:sldMk cId="3341646376" sldId="256"/>
            <ac:picMk id="7" creationId="{C888D47E-FFE3-DB19-1022-26C83A5A5EB5}"/>
          </ac:picMkLst>
        </pc:picChg>
        <pc:picChg chg="add mod">
          <ac:chgData name="Рустамова Анель" userId="d10ae045a45625cd" providerId="Windows Live" clId="Web-{7C4FF23C-2C4B-458F-ACCD-B3DBD91D6BE9}" dt="2022-12-09T05:29:52.351" v="21" actId="1076"/>
          <ac:picMkLst>
            <pc:docMk/>
            <pc:sldMk cId="3341646376" sldId="256"/>
            <ac:picMk id="8" creationId="{FCA9AC88-6A62-1F0E-17A1-9E4C257DAB1F}"/>
          </ac:picMkLst>
        </pc:picChg>
      </pc:sldChg>
    </pc:docChg>
  </pc:docChgLst>
  <pc:docChgLst>
    <pc:chgData name="Рустамова Анель" userId="d10ae045a45625cd" providerId="Windows Live" clId="Web-{7A33779D-42B8-441C-AA38-ADF567B11241}"/>
    <pc:docChg chg="modSld">
      <pc:chgData name="Рустамова Анель" userId="d10ae045a45625cd" providerId="Windows Live" clId="Web-{7A33779D-42B8-441C-AA38-ADF567B11241}" dt="2022-12-09T06:20:37.686" v="140" actId="1076"/>
      <pc:docMkLst>
        <pc:docMk/>
      </pc:docMkLst>
      <pc:sldChg chg="modSp">
        <pc:chgData name="Рустамова Анель" userId="d10ae045a45625cd" providerId="Windows Live" clId="Web-{7A33779D-42B8-441C-AA38-ADF567B11241}" dt="2022-12-09T06:14:22.739" v="32" actId="1076"/>
        <pc:sldMkLst>
          <pc:docMk/>
          <pc:sldMk cId="3832410110" sldId="258"/>
        </pc:sldMkLst>
        <pc:spChg chg="mod">
          <ac:chgData name="Рустамова Анель" userId="d10ae045a45625cd" providerId="Windows Live" clId="Web-{7A33779D-42B8-441C-AA38-ADF567B11241}" dt="2022-12-09T06:14:22.739" v="32" actId="1076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2:47.096" v="4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4:20.504" v="31" actId="14100"/>
          <ac:spMkLst>
            <pc:docMk/>
            <pc:sldMk cId="3832410110" sldId="25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5:39.444" v="45" actId="20577"/>
        <pc:sldMkLst>
          <pc:docMk/>
          <pc:sldMk cId="1604810748" sldId="285"/>
        </pc:sldMkLst>
        <pc:spChg chg="mod">
          <ac:chgData name="Рустамова Анель" userId="d10ae045a45625cd" providerId="Windows Live" clId="Web-{7A33779D-42B8-441C-AA38-ADF567B11241}" dt="2022-12-09T06:15:39.444" v="45" actId="20577"/>
          <ac:spMkLst>
            <pc:docMk/>
            <pc:sldMk cId="1604810748" sldId="28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5:02.912" v="34" actId="20577"/>
          <ac:spMkLst>
            <pc:docMk/>
            <pc:sldMk cId="1604810748" sldId="28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6:12.898" v="51" actId="14100"/>
        <pc:sldMkLst>
          <pc:docMk/>
          <pc:sldMk cId="589049408" sldId="286"/>
        </pc:sldMkLst>
        <pc:spChg chg="mod">
          <ac:chgData name="Рустамова Анель" userId="d10ae045a45625cd" providerId="Windows Live" clId="Web-{7A33779D-42B8-441C-AA38-ADF567B11241}" dt="2022-12-09T06:16:12.898" v="51" actId="14100"/>
          <ac:spMkLst>
            <pc:docMk/>
            <pc:sldMk cId="589049408" sldId="28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10.648" v="50" actId="20577"/>
          <ac:spMkLst>
            <pc:docMk/>
            <pc:sldMk cId="589049408" sldId="28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7:04.306" v="65" actId="1076"/>
        <pc:sldMkLst>
          <pc:docMk/>
          <pc:sldMk cId="3938138389" sldId="287"/>
        </pc:sldMkLst>
        <pc:spChg chg="mod">
          <ac:chgData name="Рустамова Анель" userId="d10ae045a45625cd" providerId="Windows Live" clId="Web-{7A33779D-42B8-441C-AA38-ADF567B11241}" dt="2022-12-09T06:17:04.306" v="65" actId="1076"/>
          <ac:spMkLst>
            <pc:docMk/>
            <pc:sldMk cId="3938138389" sldId="28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44.024" v="59" actId="20577"/>
          <ac:spMkLst>
            <pc:docMk/>
            <pc:sldMk cId="3938138389" sldId="287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8:00.620" v="72" actId="20577"/>
        <pc:sldMkLst>
          <pc:docMk/>
          <pc:sldMk cId="548996983" sldId="288"/>
        </pc:sldMkLst>
        <pc:spChg chg="mod">
          <ac:chgData name="Рустамова Анель" userId="d10ae045a45625cd" providerId="Windows Live" clId="Web-{7A33779D-42B8-441C-AA38-ADF567B11241}" dt="2022-12-09T06:18:00.620" v="72" actId="20577"/>
          <ac:spMkLst>
            <pc:docMk/>
            <pc:sldMk cId="548996983" sldId="28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7:31.213" v="67" actId="20577"/>
          <ac:spMkLst>
            <pc:docMk/>
            <pc:sldMk cId="548996983" sldId="288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20:15.139" v="132" actId="20577"/>
        <pc:sldMkLst>
          <pc:docMk/>
          <pc:sldMk cId="2033942658" sldId="289"/>
        </pc:sldMkLst>
        <pc:spChg chg="mod">
          <ac:chgData name="Рустамова Анель" userId="d10ae045a45625cd" providerId="Windows Live" clId="Web-{7A33779D-42B8-441C-AA38-ADF567B11241}" dt="2022-12-09T06:20:15.139" v="132" actId="20577"/>
          <ac:spMkLst>
            <pc:docMk/>
            <pc:sldMk cId="2033942658" sldId="28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8:43.543" v="85" actId="20577"/>
          <ac:spMkLst>
            <pc:docMk/>
            <pc:sldMk cId="2033942658" sldId="28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9:19.387" v="108" actId="20577"/>
          <ac:spMkLst>
            <pc:docMk/>
            <pc:sldMk cId="2033942658" sldId="289"/>
            <ac:spMk id="5" creationId="{00000000-0000-0000-0000-000000000000}"/>
          </ac:spMkLst>
        </pc:spChg>
      </pc:sldChg>
      <pc:sldChg chg="addSp modSp">
        <pc:chgData name="Рустамова Анель" userId="d10ae045a45625cd" providerId="Windows Live" clId="Web-{7A33779D-42B8-441C-AA38-ADF567B11241}" dt="2022-12-09T06:20:37.686" v="140" actId="1076"/>
        <pc:sldMkLst>
          <pc:docMk/>
          <pc:sldMk cId="258129889" sldId="290"/>
        </pc:sldMkLst>
        <pc:spChg chg="mod">
          <ac:chgData name="Рустамова Анель" userId="d10ae045a45625cd" providerId="Windows Live" clId="Web-{7A33779D-42B8-441C-AA38-ADF567B11241}" dt="2022-12-09T06:20:31.624" v="136" actId="20577"/>
          <ac:spMkLst>
            <pc:docMk/>
            <pc:sldMk cId="258129889" sldId="29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20:17.779" v="134" actId="20577"/>
          <ac:spMkLst>
            <pc:docMk/>
            <pc:sldMk cId="258129889" sldId="290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7A33779D-42B8-441C-AA38-ADF567B11241}" dt="2022-12-09T06:20:37.686" v="140" actId="1076"/>
          <ac:picMkLst>
            <pc:docMk/>
            <pc:sldMk cId="258129889" sldId="290"/>
            <ac:picMk id="2" creationId="{09F9CBB8-4C37-E8DD-5E53-5295BA366DE6}"/>
          </ac:picMkLst>
        </pc:picChg>
      </pc:sldChg>
    </pc:docChg>
  </pc:docChgLst>
  <pc:docChgLst>
    <pc:chgData name="Рустамова Анель" userId="d10ae045a45625cd" providerId="Windows Live" clId="Web-{33D649ED-4DA6-4419-9E3C-BD6467DBD2F3}"/>
    <pc:docChg chg="modSld">
      <pc:chgData name="Рустамова Анель" userId="d10ae045a45625cd" providerId="Windows Live" clId="Web-{33D649ED-4DA6-4419-9E3C-BD6467DBD2F3}" dt="2023-03-09T03:56:24.104" v="88" actId="20577"/>
      <pc:docMkLst>
        <pc:docMk/>
      </pc:docMkLst>
      <pc:sldChg chg="modSp">
        <pc:chgData name="Рустамова Анель" userId="d10ae045a45625cd" providerId="Windows Live" clId="Web-{33D649ED-4DA6-4419-9E3C-BD6467DBD2F3}" dt="2023-03-09T03:53:42.224" v="1" actId="20577"/>
        <pc:sldMkLst>
          <pc:docMk/>
          <pc:sldMk cId="3341646376" sldId="256"/>
        </pc:sldMkLst>
        <pc:spChg chg="mod">
          <ac:chgData name="Рустамова Анель" userId="d10ae045a45625cd" providerId="Windows Live" clId="Web-{33D649ED-4DA6-4419-9E3C-BD6467DBD2F3}" dt="2023-03-09T03:53:42.209" v="0" actId="20577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3:42.224" v="1" actId="20577"/>
          <ac:spMkLst>
            <pc:docMk/>
            <pc:sldMk cId="3341646376" sldId="256"/>
            <ac:spMk id="9" creationId="{3C4FE011-65B8-71F3-43B4-B6C1C8EAC762}"/>
          </ac:spMkLst>
        </pc:spChg>
      </pc:sldChg>
      <pc:sldChg chg="modSp">
        <pc:chgData name="Рустамова Анель" userId="d10ae045a45625cd" providerId="Windows Live" clId="Web-{33D649ED-4DA6-4419-9E3C-BD6467DBD2F3}" dt="2023-03-09T03:53:47.615" v="7"/>
        <pc:sldMkLst>
          <pc:docMk/>
          <pc:sldMk cId="3342557704" sldId="292"/>
        </pc:sldMkLst>
        <pc:spChg chg="mod">
          <ac:chgData name="Рустамова Анель" userId="d10ae045a45625cd" providerId="Windows Live" clId="Web-{33D649ED-4DA6-4419-9E3C-BD6467DBD2F3}" dt="2023-03-09T03:53:47.615" v="7"/>
          <ac:spMkLst>
            <pc:docMk/>
            <pc:sldMk cId="3342557704" sldId="29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33D649ED-4DA6-4419-9E3C-BD6467DBD2F3}" dt="2023-03-09T03:53:47.568" v="5"/>
          <ac:spMkLst>
            <pc:docMk/>
            <pc:sldMk cId="3342557704" sldId="29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3:47.584" v="6"/>
          <ac:spMkLst>
            <pc:docMk/>
            <pc:sldMk cId="3342557704" sldId="29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3:56.319" v="11"/>
        <pc:sldMkLst>
          <pc:docMk/>
          <pc:sldMk cId="2689609258" sldId="293"/>
        </pc:sldMkLst>
        <pc:spChg chg="mod">
          <ac:chgData name="Рустамова Анель" userId="d10ae045a45625cd" providerId="Windows Live" clId="Web-{33D649ED-4DA6-4419-9E3C-BD6467DBD2F3}" dt="2023-03-09T03:53:56.319" v="10"/>
          <ac:spMkLst>
            <pc:docMk/>
            <pc:sldMk cId="2689609258" sldId="29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3:56.319" v="11"/>
          <ac:spMkLst>
            <pc:docMk/>
            <pc:sldMk cId="2689609258" sldId="293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4:08.100" v="13" actId="20577"/>
        <pc:sldMkLst>
          <pc:docMk/>
          <pc:sldMk cId="1722066003" sldId="295"/>
        </pc:sldMkLst>
        <pc:spChg chg="mod">
          <ac:chgData name="Рустамова Анель" userId="d10ae045a45625cd" providerId="Windows Live" clId="Web-{33D649ED-4DA6-4419-9E3C-BD6467DBD2F3}" dt="2023-03-09T03:54:08.100" v="13" actId="20577"/>
          <ac:spMkLst>
            <pc:docMk/>
            <pc:sldMk cId="1722066003" sldId="295"/>
            <ac:spMk id="3" creationId="{DFEAE540-0205-B24F-BB0E-BE9C26463EA8}"/>
          </ac:spMkLst>
        </pc:spChg>
      </pc:sldChg>
      <pc:sldChg chg="modSp">
        <pc:chgData name="Рустамова Анель" userId="d10ae045a45625cd" providerId="Windows Live" clId="Web-{33D649ED-4DA6-4419-9E3C-BD6467DBD2F3}" dt="2023-03-09T03:54:44.164" v="17"/>
        <pc:sldMkLst>
          <pc:docMk/>
          <pc:sldMk cId="3501487680" sldId="296"/>
        </pc:sldMkLst>
        <pc:spChg chg="mod">
          <ac:chgData name="Рустамова Анель" userId="d10ae045a45625cd" providerId="Windows Live" clId="Web-{33D649ED-4DA6-4419-9E3C-BD6467DBD2F3}" dt="2023-03-09T03:54:44.148" v="16"/>
          <ac:spMkLst>
            <pc:docMk/>
            <pc:sldMk cId="3501487680" sldId="29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4:44.164" v="17"/>
          <ac:spMkLst>
            <pc:docMk/>
            <pc:sldMk cId="3501487680" sldId="296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4:56.164" v="25"/>
        <pc:sldMkLst>
          <pc:docMk/>
          <pc:sldMk cId="3149757837" sldId="298"/>
        </pc:sldMkLst>
        <pc:spChg chg="mod">
          <ac:chgData name="Рустамова Анель" userId="d10ae045a45625cd" providerId="Windows Live" clId="Web-{33D649ED-4DA6-4419-9E3C-BD6467DBD2F3}" dt="2023-03-09T03:54:56.164" v="24"/>
          <ac:spMkLst>
            <pc:docMk/>
            <pc:sldMk cId="3149757837" sldId="29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4:56.164" v="25"/>
          <ac:spMkLst>
            <pc:docMk/>
            <pc:sldMk cId="3149757837" sldId="29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4:51.476" v="21"/>
        <pc:sldMkLst>
          <pc:docMk/>
          <pc:sldMk cId="433200116" sldId="299"/>
        </pc:sldMkLst>
        <pc:spChg chg="mod">
          <ac:chgData name="Рустамова Анель" userId="d10ae045a45625cd" providerId="Windows Live" clId="Web-{33D649ED-4DA6-4419-9E3C-BD6467DBD2F3}" dt="2023-03-09T03:54:51.476" v="20"/>
          <ac:spMkLst>
            <pc:docMk/>
            <pc:sldMk cId="433200116" sldId="29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4:51.476" v="21"/>
          <ac:spMkLst>
            <pc:docMk/>
            <pc:sldMk cId="433200116" sldId="299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5:03.273" v="32"/>
        <pc:sldMkLst>
          <pc:docMk/>
          <pc:sldMk cId="3723575297" sldId="300"/>
        </pc:sldMkLst>
        <pc:spChg chg="mod">
          <ac:chgData name="Рустамова Анель" userId="d10ae045a45625cd" providerId="Windows Live" clId="Web-{33D649ED-4DA6-4419-9E3C-BD6467DBD2F3}" dt="2023-03-09T03:55:03.273" v="32"/>
          <ac:spMkLst>
            <pc:docMk/>
            <pc:sldMk cId="3723575297" sldId="30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33D649ED-4DA6-4419-9E3C-BD6467DBD2F3}" dt="2023-03-09T03:55:03.227" v="30"/>
          <ac:spMkLst>
            <pc:docMk/>
            <pc:sldMk cId="3723575297" sldId="30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5:03.227" v="31"/>
          <ac:spMkLst>
            <pc:docMk/>
            <pc:sldMk cId="3723575297" sldId="300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5:07.852" v="36"/>
        <pc:sldMkLst>
          <pc:docMk/>
          <pc:sldMk cId="69368660" sldId="301"/>
        </pc:sldMkLst>
        <pc:spChg chg="mod">
          <ac:chgData name="Рустамова Анель" userId="d10ae045a45625cd" providerId="Windows Live" clId="Web-{33D649ED-4DA6-4419-9E3C-BD6467DBD2F3}" dt="2023-03-09T03:55:07.836" v="35"/>
          <ac:spMkLst>
            <pc:docMk/>
            <pc:sldMk cId="69368660" sldId="30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5:07.852" v="36"/>
          <ac:spMkLst>
            <pc:docMk/>
            <pc:sldMk cId="69368660" sldId="301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5:12.305" v="40"/>
        <pc:sldMkLst>
          <pc:docMk/>
          <pc:sldMk cId="907782502" sldId="302"/>
        </pc:sldMkLst>
        <pc:spChg chg="mod">
          <ac:chgData name="Рустамова Анель" userId="d10ae045a45625cd" providerId="Windows Live" clId="Web-{33D649ED-4DA6-4419-9E3C-BD6467DBD2F3}" dt="2023-03-09T03:55:12.305" v="39"/>
          <ac:spMkLst>
            <pc:docMk/>
            <pc:sldMk cId="907782502" sldId="30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5:12.305" v="40"/>
          <ac:spMkLst>
            <pc:docMk/>
            <pc:sldMk cId="907782502" sldId="30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6:14.885" v="86"/>
        <pc:sldMkLst>
          <pc:docMk/>
          <pc:sldMk cId="2401764267" sldId="304"/>
        </pc:sldMkLst>
        <pc:spChg chg="mod">
          <ac:chgData name="Рустамова Анель" userId="d10ae045a45625cd" providerId="Windows Live" clId="Web-{33D649ED-4DA6-4419-9E3C-BD6467DBD2F3}" dt="2023-03-09T03:56:14.853" v="84"/>
          <ac:spMkLst>
            <pc:docMk/>
            <pc:sldMk cId="2401764267" sldId="30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6:14.869" v="85"/>
          <ac:spMkLst>
            <pc:docMk/>
            <pc:sldMk cId="2401764267" sldId="304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6:14.885" v="86"/>
          <ac:spMkLst>
            <pc:docMk/>
            <pc:sldMk cId="2401764267" sldId="304"/>
            <ac:spMk id="7" creationId="{D6A3DFDA-473F-8CAC-28AD-47BFCC94331E}"/>
          </ac:spMkLst>
        </pc:spChg>
      </pc:sldChg>
      <pc:sldChg chg="modSp">
        <pc:chgData name="Рустамова Анель" userId="d10ae045a45625cd" providerId="Windows Live" clId="Web-{33D649ED-4DA6-4419-9E3C-BD6467DBD2F3}" dt="2023-03-09T03:56:10.056" v="80" actId="20577"/>
        <pc:sldMkLst>
          <pc:docMk/>
          <pc:sldMk cId="232766949" sldId="305"/>
        </pc:sldMkLst>
        <pc:spChg chg="mod">
          <ac:chgData name="Рустамова Анель" userId="d10ae045a45625cd" providerId="Windows Live" clId="Web-{33D649ED-4DA6-4419-9E3C-BD6467DBD2F3}" dt="2023-03-09T03:56:10.056" v="80" actId="20577"/>
          <ac:spMkLst>
            <pc:docMk/>
            <pc:sldMk cId="232766949" sldId="30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6:05.212" v="78"/>
        <pc:sldMkLst>
          <pc:docMk/>
          <pc:sldMk cId="502204245" sldId="306"/>
        </pc:sldMkLst>
        <pc:spChg chg="mod">
          <ac:chgData name="Рустамова Анель" userId="d10ae045a45625cd" providerId="Windows Live" clId="Web-{33D649ED-4DA6-4419-9E3C-BD6467DBD2F3}" dt="2023-03-09T03:56:05.212" v="78"/>
          <ac:spMkLst>
            <pc:docMk/>
            <pc:sldMk cId="502204245" sldId="30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33D649ED-4DA6-4419-9E3C-BD6467DBD2F3}" dt="2023-03-09T03:56:05.197" v="76"/>
          <ac:spMkLst>
            <pc:docMk/>
            <pc:sldMk cId="502204245" sldId="30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6:05.197" v="77"/>
          <ac:spMkLst>
            <pc:docMk/>
            <pc:sldMk cId="502204245" sldId="306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5:59.712" v="72"/>
        <pc:sldMkLst>
          <pc:docMk/>
          <pc:sldMk cId="3014215123" sldId="307"/>
        </pc:sldMkLst>
        <pc:spChg chg="mod">
          <ac:chgData name="Рустамова Анель" userId="d10ae045a45625cd" providerId="Windows Live" clId="Web-{33D649ED-4DA6-4419-9E3C-BD6467DBD2F3}" dt="2023-03-09T03:55:59.712" v="72"/>
          <ac:spMkLst>
            <pc:docMk/>
            <pc:sldMk cId="3014215123" sldId="307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5:53.259" v="69"/>
        <pc:sldMkLst>
          <pc:docMk/>
          <pc:sldMk cId="2876200158" sldId="308"/>
        </pc:sldMkLst>
        <pc:spChg chg="mod">
          <ac:chgData name="Рустамова Анель" userId="d10ae045a45625cd" providerId="Windows Live" clId="Web-{33D649ED-4DA6-4419-9E3C-BD6467DBD2F3}" dt="2023-03-09T03:55:53.259" v="68"/>
          <ac:spMkLst>
            <pc:docMk/>
            <pc:sldMk cId="2876200158" sldId="30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5:53.259" v="69"/>
          <ac:spMkLst>
            <pc:docMk/>
            <pc:sldMk cId="2876200158" sldId="30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5:48.181" v="65"/>
        <pc:sldMkLst>
          <pc:docMk/>
          <pc:sldMk cId="2401846113" sldId="309"/>
        </pc:sldMkLst>
        <pc:spChg chg="mod">
          <ac:chgData name="Рустамова Анель" userId="d10ae045a45625cd" providerId="Windows Live" clId="Web-{33D649ED-4DA6-4419-9E3C-BD6467DBD2F3}" dt="2023-03-09T03:55:48.181" v="64"/>
          <ac:spMkLst>
            <pc:docMk/>
            <pc:sldMk cId="2401846113" sldId="30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5:48.181" v="65"/>
          <ac:spMkLst>
            <pc:docMk/>
            <pc:sldMk cId="2401846113" sldId="309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5:43.431" v="61"/>
        <pc:sldMkLst>
          <pc:docMk/>
          <pc:sldMk cId="257729926" sldId="310"/>
        </pc:sldMkLst>
        <pc:spChg chg="mod">
          <ac:chgData name="Рустамова Анель" userId="d10ae045a45625cd" providerId="Windows Live" clId="Web-{33D649ED-4DA6-4419-9E3C-BD6467DBD2F3}" dt="2023-03-09T03:55:43.431" v="60"/>
          <ac:spMkLst>
            <pc:docMk/>
            <pc:sldMk cId="257729926" sldId="31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5:43.431" v="61"/>
          <ac:spMkLst>
            <pc:docMk/>
            <pc:sldMk cId="257729926" sldId="310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5:33.696" v="56"/>
        <pc:sldMkLst>
          <pc:docMk/>
          <pc:sldMk cId="313480386" sldId="311"/>
        </pc:sldMkLst>
        <pc:spChg chg="mod">
          <ac:chgData name="Рустамова Анель" userId="d10ae045a45625cd" providerId="Windows Live" clId="Web-{33D649ED-4DA6-4419-9E3C-BD6467DBD2F3}" dt="2023-03-09T03:55:33.696" v="55"/>
          <ac:spMkLst>
            <pc:docMk/>
            <pc:sldMk cId="313480386" sldId="31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5:33.696" v="56"/>
          <ac:spMkLst>
            <pc:docMk/>
            <pc:sldMk cId="313480386" sldId="311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5:28.977" v="52"/>
        <pc:sldMkLst>
          <pc:docMk/>
          <pc:sldMk cId="2114310103" sldId="312"/>
        </pc:sldMkLst>
        <pc:spChg chg="mod">
          <ac:chgData name="Рустамова Анель" userId="d10ae045a45625cd" providerId="Windows Live" clId="Web-{33D649ED-4DA6-4419-9E3C-BD6467DBD2F3}" dt="2023-03-09T03:55:28.977" v="51"/>
          <ac:spMkLst>
            <pc:docMk/>
            <pc:sldMk cId="2114310103" sldId="31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5:28.977" v="52"/>
          <ac:spMkLst>
            <pc:docMk/>
            <pc:sldMk cId="2114310103" sldId="31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5:24.461" v="48"/>
        <pc:sldMkLst>
          <pc:docMk/>
          <pc:sldMk cId="195086001" sldId="313"/>
        </pc:sldMkLst>
        <pc:spChg chg="mod">
          <ac:chgData name="Рустамова Анель" userId="d10ae045a45625cd" providerId="Windows Live" clId="Web-{33D649ED-4DA6-4419-9E3C-BD6467DBD2F3}" dt="2023-03-09T03:55:24.461" v="47"/>
          <ac:spMkLst>
            <pc:docMk/>
            <pc:sldMk cId="195086001" sldId="31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5:24.461" v="48"/>
          <ac:spMkLst>
            <pc:docMk/>
            <pc:sldMk cId="195086001" sldId="313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5:18.696" v="44"/>
        <pc:sldMkLst>
          <pc:docMk/>
          <pc:sldMk cId="1939519042" sldId="314"/>
        </pc:sldMkLst>
        <pc:spChg chg="mod">
          <ac:chgData name="Рустамова Анель" userId="d10ae045a45625cd" providerId="Windows Live" clId="Web-{33D649ED-4DA6-4419-9E3C-BD6467DBD2F3}" dt="2023-03-09T03:55:18.696" v="43"/>
          <ac:spMkLst>
            <pc:docMk/>
            <pc:sldMk cId="1939519042" sldId="31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3D649ED-4DA6-4419-9E3C-BD6467DBD2F3}" dt="2023-03-09T03:55:18.696" v="44"/>
          <ac:spMkLst>
            <pc:docMk/>
            <pc:sldMk cId="1939519042" sldId="314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3D649ED-4DA6-4419-9E3C-BD6467DBD2F3}" dt="2023-03-09T03:56:24.104" v="88" actId="20577"/>
        <pc:sldMkLst>
          <pc:docMk/>
          <pc:sldMk cId="1543976161" sldId="326"/>
        </pc:sldMkLst>
        <pc:spChg chg="mod">
          <ac:chgData name="Рустамова Анель" userId="d10ae045a45625cd" providerId="Windows Live" clId="Web-{33D649ED-4DA6-4419-9E3C-BD6467DBD2F3}" dt="2023-03-09T03:56:24.104" v="88" actId="20577"/>
          <ac:spMkLst>
            <pc:docMk/>
            <pc:sldMk cId="1543976161" sldId="326"/>
            <ac:spMk id="3" creationId="{CE3C412A-B64D-899A-EC67-B7E90CF9BB69}"/>
          </ac:spMkLst>
        </pc:spChg>
      </pc:sldChg>
      <pc:sldChg chg="modSp">
        <pc:chgData name="Рустамова Анель" userId="d10ae045a45625cd" providerId="Windows Live" clId="Web-{33D649ED-4DA6-4419-9E3C-BD6467DBD2F3}" dt="2023-03-09T03:56:19.416" v="87" actId="20577"/>
        <pc:sldMkLst>
          <pc:docMk/>
          <pc:sldMk cId="2479912305" sldId="327"/>
        </pc:sldMkLst>
        <pc:spChg chg="mod">
          <ac:chgData name="Рустамова Анель" userId="d10ae045a45625cd" providerId="Windows Live" clId="Web-{33D649ED-4DA6-4419-9E3C-BD6467DBD2F3}" dt="2023-03-09T03:56:19.416" v="87" actId="20577"/>
          <ac:spMkLst>
            <pc:docMk/>
            <pc:sldMk cId="2479912305" sldId="327"/>
            <ac:spMk id="3" creationId="{CE3C412A-B64D-899A-EC67-B7E90CF9BB69}"/>
          </ac:spMkLst>
        </pc:spChg>
      </pc:sldChg>
    </pc:docChg>
  </pc:docChgLst>
  <pc:docChgLst>
    <pc:chgData name="Рустамова Анель" userId="d10ae045a45625cd" providerId="Windows Live" clId="Web-{EB199CFD-300F-40BB-AAEA-14D53D52CC0E}"/>
    <pc:docChg chg="addSld delSld">
      <pc:chgData name="Рустамова Анель" userId="d10ae045a45625cd" providerId="Windows Live" clId="Web-{EB199CFD-300F-40BB-AAEA-14D53D52CC0E}" dt="2022-12-23T05:58:56.511" v="13"/>
      <pc:docMkLst>
        <pc:docMk/>
      </pc:docMkLst>
      <pc:sldChg chg="del">
        <pc:chgData name="Рустамова Анель" userId="d10ae045a45625cd" providerId="Windows Live" clId="Web-{EB199CFD-300F-40BB-AAEA-14D53D52CC0E}" dt="2022-12-23T05:58:56.511" v="2"/>
        <pc:sldMkLst>
          <pc:docMk/>
          <pc:sldMk cId="762729868" sldId="303"/>
        </pc:sldMkLst>
      </pc:sldChg>
      <pc:sldChg chg="del">
        <pc:chgData name="Рустамова Анель" userId="d10ae045a45625cd" providerId="Windows Live" clId="Web-{EB199CFD-300F-40BB-AAEA-14D53D52CC0E}" dt="2022-12-23T05:58:56.511" v="3"/>
        <pc:sldMkLst>
          <pc:docMk/>
          <pc:sldMk cId="503920130" sldId="315"/>
        </pc:sldMkLst>
      </pc:sldChg>
      <pc:sldChg chg="del">
        <pc:chgData name="Рустамова Анель" userId="d10ae045a45625cd" providerId="Windows Live" clId="Web-{EB199CFD-300F-40BB-AAEA-14D53D52CC0E}" dt="2022-12-23T05:58:56.511" v="4"/>
        <pc:sldMkLst>
          <pc:docMk/>
          <pc:sldMk cId="1633371551" sldId="316"/>
        </pc:sldMkLst>
      </pc:sldChg>
      <pc:sldChg chg="del">
        <pc:chgData name="Рустамова Анель" userId="d10ae045a45625cd" providerId="Windows Live" clId="Web-{EB199CFD-300F-40BB-AAEA-14D53D52CC0E}" dt="2022-12-23T05:58:56.511" v="5"/>
        <pc:sldMkLst>
          <pc:docMk/>
          <pc:sldMk cId="4003919061" sldId="317"/>
        </pc:sldMkLst>
      </pc:sldChg>
      <pc:sldChg chg="del">
        <pc:chgData name="Рустамова Анель" userId="d10ae045a45625cd" providerId="Windows Live" clId="Web-{EB199CFD-300F-40BB-AAEA-14D53D52CC0E}" dt="2022-12-23T05:58:56.511" v="6"/>
        <pc:sldMkLst>
          <pc:docMk/>
          <pc:sldMk cId="35291986" sldId="318"/>
        </pc:sldMkLst>
      </pc:sldChg>
      <pc:sldChg chg="del">
        <pc:chgData name="Рустамова Анель" userId="d10ae045a45625cd" providerId="Windows Live" clId="Web-{EB199CFD-300F-40BB-AAEA-14D53D52CC0E}" dt="2022-12-23T05:58:56.511" v="7"/>
        <pc:sldMkLst>
          <pc:docMk/>
          <pc:sldMk cId="1891033866" sldId="319"/>
        </pc:sldMkLst>
      </pc:sldChg>
      <pc:sldChg chg="del">
        <pc:chgData name="Рустамова Анель" userId="d10ae045a45625cd" providerId="Windows Live" clId="Web-{EB199CFD-300F-40BB-AAEA-14D53D52CC0E}" dt="2022-12-23T05:58:56.511" v="8"/>
        <pc:sldMkLst>
          <pc:docMk/>
          <pc:sldMk cId="1745222135" sldId="320"/>
        </pc:sldMkLst>
      </pc:sldChg>
      <pc:sldChg chg="del">
        <pc:chgData name="Рустамова Анель" userId="d10ae045a45625cd" providerId="Windows Live" clId="Web-{EB199CFD-300F-40BB-AAEA-14D53D52CC0E}" dt="2022-12-23T05:58:56.511" v="9"/>
        <pc:sldMkLst>
          <pc:docMk/>
          <pc:sldMk cId="1271676450" sldId="321"/>
        </pc:sldMkLst>
      </pc:sldChg>
      <pc:sldChg chg="del">
        <pc:chgData name="Рустамова Анель" userId="d10ae045a45625cd" providerId="Windows Live" clId="Web-{EB199CFD-300F-40BB-AAEA-14D53D52CC0E}" dt="2022-12-23T05:58:56.511" v="10"/>
        <pc:sldMkLst>
          <pc:docMk/>
          <pc:sldMk cId="1032852224" sldId="322"/>
        </pc:sldMkLst>
      </pc:sldChg>
      <pc:sldChg chg="del">
        <pc:chgData name="Рустамова Анель" userId="d10ae045a45625cd" providerId="Windows Live" clId="Web-{EB199CFD-300F-40BB-AAEA-14D53D52CC0E}" dt="2022-12-23T05:58:56.511" v="11"/>
        <pc:sldMkLst>
          <pc:docMk/>
          <pc:sldMk cId="4110749810" sldId="323"/>
        </pc:sldMkLst>
      </pc:sldChg>
      <pc:sldChg chg="del">
        <pc:chgData name="Рустамова Анель" userId="d10ae045a45625cd" providerId="Windows Live" clId="Web-{EB199CFD-300F-40BB-AAEA-14D53D52CC0E}" dt="2022-12-23T05:58:56.511" v="12"/>
        <pc:sldMkLst>
          <pc:docMk/>
          <pc:sldMk cId="1347836746" sldId="324"/>
        </pc:sldMkLst>
      </pc:sldChg>
      <pc:sldChg chg="del">
        <pc:chgData name="Рустамова Анель" userId="d10ae045a45625cd" providerId="Windows Live" clId="Web-{EB199CFD-300F-40BB-AAEA-14D53D52CC0E}" dt="2022-12-23T05:58:56.511" v="13"/>
        <pc:sldMkLst>
          <pc:docMk/>
          <pc:sldMk cId="1166404714" sldId="325"/>
        </pc:sldMkLst>
      </pc:sldChg>
      <pc:sldChg chg="add">
        <pc:chgData name="Рустамова Анель" userId="d10ae045a45625cd" providerId="Windows Live" clId="Web-{EB199CFD-300F-40BB-AAEA-14D53D52CC0E}" dt="2022-12-23T05:58:51.058" v="0"/>
        <pc:sldMkLst>
          <pc:docMk/>
          <pc:sldMk cId="1543976161" sldId="326"/>
        </pc:sldMkLst>
      </pc:sldChg>
      <pc:sldChg chg="add">
        <pc:chgData name="Рустамова Анель" userId="d10ae045a45625cd" providerId="Windows Live" clId="Web-{EB199CFD-300F-40BB-AAEA-14D53D52CC0E}" dt="2022-12-23T05:58:51.073" v="1"/>
        <pc:sldMkLst>
          <pc:docMk/>
          <pc:sldMk cId="2479912305" sldId="327"/>
        </pc:sldMkLst>
      </pc:sldChg>
    </pc:docChg>
  </pc:docChgLst>
  <pc:docChgLst>
    <pc:chgData name="Рустамова Анель" userId="d10ae045a45625cd" providerId="Windows Live" clId="Web-{CACEDD10-75BB-4D81-8883-D25BF7595F6D}"/>
    <pc:docChg chg="addSld delSld modSld">
      <pc:chgData name="Рустамова Анель" userId="d10ae045a45625cd" providerId="Windows Live" clId="Web-{CACEDD10-75BB-4D81-8883-D25BF7595F6D}" dt="2022-12-15T08:48:54.730" v="582" actId="20577"/>
      <pc:docMkLst>
        <pc:docMk/>
      </pc:docMkLst>
      <pc:sldChg chg="modSp del">
        <pc:chgData name="Рустамова Анель" userId="d10ae045a45625cd" providerId="Windows Live" clId="Web-{CACEDD10-75BB-4D81-8883-D25BF7595F6D}" dt="2022-12-15T05:15:30.212" v="11"/>
        <pc:sldMkLst>
          <pc:docMk/>
          <pc:sldMk cId="3832410110" sldId="258"/>
        </pc:sldMkLst>
        <pc:spChg chg="mod">
          <ac:chgData name="Рустамова Анель" userId="d10ae045a45625cd" providerId="Windows Live" clId="Web-{CACEDD10-75BB-4D81-8883-D25BF7595F6D}" dt="2022-12-15T05:15:13.806" v="2" actId="20577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5:15:17.634" v="3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ACEDD10-75BB-4D81-8883-D25BF7595F6D}" dt="2022-12-15T05:15:12.524" v="1" actId="20577"/>
          <ac:spMkLst>
            <pc:docMk/>
            <pc:sldMk cId="3832410110" sldId="258"/>
            <ac:spMk id="5" creationId="{00000000-0000-0000-0000-000000000000}"/>
          </ac:spMkLst>
        </pc:spChg>
      </pc:sldChg>
      <pc:sldChg chg="del">
        <pc:chgData name="Рустамова Анель" userId="d10ae045a45625cd" providerId="Windows Live" clId="Web-{CACEDD10-75BB-4D81-8883-D25BF7595F6D}" dt="2022-12-15T05:15:23.071" v="9"/>
        <pc:sldMkLst>
          <pc:docMk/>
          <pc:sldMk cId="1604810748" sldId="285"/>
        </pc:sldMkLst>
      </pc:sldChg>
      <pc:sldChg chg="del">
        <pc:chgData name="Рустамова Анель" userId="d10ae045a45625cd" providerId="Windows Live" clId="Web-{CACEDD10-75BB-4D81-8883-D25BF7595F6D}" dt="2022-12-15T05:15:23.071" v="8"/>
        <pc:sldMkLst>
          <pc:docMk/>
          <pc:sldMk cId="589049408" sldId="286"/>
        </pc:sldMkLst>
      </pc:sldChg>
      <pc:sldChg chg="del">
        <pc:chgData name="Рустамова Анель" userId="d10ae045a45625cd" providerId="Windows Live" clId="Web-{CACEDD10-75BB-4D81-8883-D25BF7595F6D}" dt="2022-12-15T05:15:23.071" v="7"/>
        <pc:sldMkLst>
          <pc:docMk/>
          <pc:sldMk cId="3938138389" sldId="287"/>
        </pc:sldMkLst>
      </pc:sldChg>
      <pc:sldChg chg="del">
        <pc:chgData name="Рустамова Анель" userId="d10ae045a45625cd" providerId="Windows Live" clId="Web-{CACEDD10-75BB-4D81-8883-D25BF7595F6D}" dt="2022-12-15T05:15:23.071" v="6"/>
        <pc:sldMkLst>
          <pc:docMk/>
          <pc:sldMk cId="548996983" sldId="288"/>
        </pc:sldMkLst>
      </pc:sldChg>
      <pc:sldChg chg="del">
        <pc:chgData name="Рустамова Анель" userId="d10ae045a45625cd" providerId="Windows Live" clId="Web-{CACEDD10-75BB-4D81-8883-D25BF7595F6D}" dt="2022-12-15T05:15:23.071" v="5"/>
        <pc:sldMkLst>
          <pc:docMk/>
          <pc:sldMk cId="2033942658" sldId="289"/>
        </pc:sldMkLst>
      </pc:sldChg>
      <pc:sldChg chg="del">
        <pc:chgData name="Рустамова Анель" userId="d10ae045a45625cd" providerId="Windows Live" clId="Web-{CACEDD10-75BB-4D81-8883-D25BF7595F6D}" dt="2022-12-15T05:15:23.071" v="4"/>
        <pc:sldMkLst>
          <pc:docMk/>
          <pc:sldMk cId="258129889" sldId="290"/>
        </pc:sldMkLst>
      </pc:sldChg>
      <pc:sldChg chg="del">
        <pc:chgData name="Рустамова Анель" userId="d10ae045a45625cd" providerId="Windows Live" clId="Web-{CACEDD10-75BB-4D81-8883-D25BF7595F6D}" dt="2022-12-15T05:15:28.446" v="10"/>
        <pc:sldMkLst>
          <pc:docMk/>
          <pc:sldMk cId="476050342" sldId="291"/>
        </pc:sldMkLst>
      </pc:sldChg>
      <pc:sldChg chg="modSp">
        <pc:chgData name="Рустамова Анель" userId="d10ae045a45625cd" providerId="Windows Live" clId="Web-{CACEDD10-75BB-4D81-8883-D25BF7595F6D}" dt="2022-12-15T05:35:54.393" v="47" actId="1076"/>
        <pc:sldMkLst>
          <pc:docMk/>
          <pc:sldMk cId="3342557704" sldId="292"/>
        </pc:sldMkLst>
        <pc:spChg chg="mod">
          <ac:chgData name="Рустамова Анель" userId="d10ae045a45625cd" providerId="Windows Live" clId="Web-{CACEDD10-75BB-4D81-8883-D25BF7595F6D}" dt="2022-12-15T05:35:49.815" v="46" actId="14100"/>
          <ac:spMkLst>
            <pc:docMk/>
            <pc:sldMk cId="3342557704" sldId="29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5:35:54.393" v="47" actId="1076"/>
          <ac:spMkLst>
            <pc:docMk/>
            <pc:sldMk cId="3342557704" sldId="29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ACEDD10-75BB-4D81-8883-D25BF7595F6D}" dt="2022-12-15T05:35:49.815" v="46" actId="14100"/>
          <ac:spMkLst>
            <pc:docMk/>
            <pc:sldMk cId="3342557704" sldId="292"/>
            <ac:spMk id="5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CACEDD10-75BB-4D81-8883-D25BF7595F6D}" dt="2022-12-15T05:37:02.973" v="68" actId="14100"/>
        <pc:sldMkLst>
          <pc:docMk/>
          <pc:sldMk cId="2689609258" sldId="293"/>
        </pc:sldMkLst>
        <pc:spChg chg="del mod">
          <ac:chgData name="Рустамова Анель" userId="d10ae045a45625cd" providerId="Windows Live" clId="Web-{CACEDD10-75BB-4D81-8883-D25BF7595F6D}" dt="2022-12-15T05:36:30.566" v="55"/>
          <ac:spMkLst>
            <pc:docMk/>
            <pc:sldMk cId="2689609258" sldId="29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5:36:59.066" v="67" actId="1076"/>
          <ac:spMkLst>
            <pc:docMk/>
            <pc:sldMk cId="2689609258" sldId="293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CACEDD10-75BB-4D81-8883-D25BF7595F6D}" dt="2022-12-15T05:37:02.973" v="68" actId="14100"/>
          <ac:picMkLst>
            <pc:docMk/>
            <pc:sldMk cId="2689609258" sldId="293"/>
            <ac:picMk id="2" creationId="{ABB3E4CC-5C8D-E87D-A3C3-00C9828F67BF}"/>
          </ac:picMkLst>
        </pc:picChg>
      </pc:sldChg>
      <pc:sldChg chg="addSp delSp modSp">
        <pc:chgData name="Рустамова Анель" userId="d10ae045a45625cd" providerId="Windows Live" clId="Web-{CACEDD10-75BB-4D81-8883-D25BF7595F6D}" dt="2022-12-15T05:38:49.662" v="98"/>
        <pc:sldMkLst>
          <pc:docMk/>
          <pc:sldMk cId="1790510550" sldId="294"/>
        </pc:sldMkLst>
        <pc:spChg chg="del">
          <ac:chgData name="Рустамова Анель" userId="d10ae045a45625cd" providerId="Windows Live" clId="Web-{CACEDD10-75BB-4D81-8883-D25BF7595F6D}" dt="2022-12-15T05:37:23.348" v="74"/>
          <ac:spMkLst>
            <pc:docMk/>
            <pc:sldMk cId="1790510550" sldId="294"/>
            <ac:spMk id="3" creationId="{DFEAE540-0205-B24F-BB0E-BE9C26463EA8}"/>
          </ac:spMkLst>
        </pc:spChg>
        <pc:spChg chg="del mod">
          <ac:chgData name="Рустамова Анель" userId="d10ae045a45625cd" providerId="Windows Live" clId="Web-{CACEDD10-75BB-4D81-8883-D25BF7595F6D}" dt="2022-12-15T05:38:49.662" v="98"/>
          <ac:spMkLst>
            <pc:docMk/>
            <pc:sldMk cId="1790510550" sldId="294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CACEDD10-75BB-4D81-8883-D25BF7595F6D}" dt="2022-12-15T05:38:44.709" v="97" actId="14100"/>
          <ac:picMkLst>
            <pc:docMk/>
            <pc:sldMk cId="1790510550" sldId="294"/>
            <ac:picMk id="2" creationId="{A850A66D-8A2D-A19B-2834-407A7A42289D}"/>
          </ac:picMkLst>
        </pc:picChg>
      </pc:sldChg>
      <pc:sldChg chg="addSp modSp">
        <pc:chgData name="Рустамова Анель" userId="d10ae045a45625cd" providerId="Windows Live" clId="Web-{CACEDD10-75BB-4D81-8883-D25BF7595F6D}" dt="2022-12-15T05:39:47.617" v="115" actId="1076"/>
        <pc:sldMkLst>
          <pc:docMk/>
          <pc:sldMk cId="1722066003" sldId="295"/>
        </pc:sldMkLst>
        <pc:spChg chg="mod">
          <ac:chgData name="Рустамова Анель" userId="d10ae045a45625cd" providerId="Windows Live" clId="Web-{CACEDD10-75BB-4D81-8883-D25BF7595F6D}" dt="2022-12-15T05:39:34.382" v="112" actId="14100"/>
          <ac:spMkLst>
            <pc:docMk/>
            <pc:sldMk cId="1722066003" sldId="295"/>
            <ac:spMk id="3" creationId="{DFEAE540-0205-B24F-BB0E-BE9C26463EA8}"/>
          </ac:spMkLst>
        </pc:spChg>
        <pc:picChg chg="add mod">
          <ac:chgData name="Рустамова Анель" userId="d10ae045a45625cd" providerId="Windows Live" clId="Web-{CACEDD10-75BB-4D81-8883-D25BF7595F6D}" dt="2022-12-15T05:39:47.617" v="115" actId="1076"/>
          <ac:picMkLst>
            <pc:docMk/>
            <pc:sldMk cId="1722066003" sldId="295"/>
            <ac:picMk id="2" creationId="{A5E4FCD1-3279-1168-6DE9-44AAB423D4D7}"/>
          </ac:picMkLst>
        </pc:picChg>
      </pc:sldChg>
      <pc:sldChg chg="addSp delSp modSp">
        <pc:chgData name="Рустамова Анель" userId="d10ae045a45625cd" providerId="Windows Live" clId="Web-{CACEDD10-75BB-4D81-8883-D25BF7595F6D}" dt="2022-12-15T05:40:24.461" v="118"/>
        <pc:sldMkLst>
          <pc:docMk/>
          <pc:sldMk cId="3501487680" sldId="296"/>
        </pc:sldMkLst>
        <pc:spChg chg="del">
          <ac:chgData name="Рустамова Анель" userId="d10ae045a45625cd" providerId="Windows Live" clId="Web-{CACEDD10-75BB-4D81-8883-D25BF7595F6D}" dt="2022-12-15T05:40:24.461" v="118"/>
          <ac:spMkLst>
            <pc:docMk/>
            <pc:sldMk cId="3501487680" sldId="29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5:40:20.695" v="117" actId="20577"/>
          <ac:spMkLst>
            <pc:docMk/>
            <pc:sldMk cId="3501487680" sldId="296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CACEDD10-75BB-4D81-8883-D25BF7595F6D}" dt="2022-12-15T05:40:24.461" v="118"/>
          <ac:picMkLst>
            <pc:docMk/>
            <pc:sldMk cId="3501487680" sldId="296"/>
            <ac:picMk id="2" creationId="{1761853F-B78F-0C19-2A1A-E3159A538F36}"/>
          </ac:picMkLst>
        </pc:picChg>
      </pc:sldChg>
      <pc:sldChg chg="addSp delSp modSp">
        <pc:chgData name="Рустамова Анель" userId="d10ae045a45625cd" providerId="Windows Live" clId="Web-{CACEDD10-75BB-4D81-8883-D25BF7595F6D}" dt="2022-12-15T05:40:36.743" v="121" actId="1076"/>
        <pc:sldMkLst>
          <pc:docMk/>
          <pc:sldMk cId="442342179" sldId="297"/>
        </pc:sldMkLst>
        <pc:spChg chg="del">
          <ac:chgData name="Рустамова Анель" userId="d10ae045a45625cd" providerId="Windows Live" clId="Web-{CACEDD10-75BB-4D81-8883-D25BF7595F6D}" dt="2022-12-15T05:40:32.711" v="119"/>
          <ac:spMkLst>
            <pc:docMk/>
            <pc:sldMk cId="442342179" sldId="297"/>
            <ac:spMk id="3" creationId="{DFEAE540-0205-B24F-BB0E-BE9C26463EA8}"/>
          </ac:spMkLst>
        </pc:spChg>
        <pc:picChg chg="add mod ord">
          <ac:chgData name="Рустамова Анель" userId="d10ae045a45625cd" providerId="Windows Live" clId="Web-{CACEDD10-75BB-4D81-8883-D25BF7595F6D}" dt="2022-12-15T05:40:36.743" v="121" actId="1076"/>
          <ac:picMkLst>
            <pc:docMk/>
            <pc:sldMk cId="442342179" sldId="297"/>
            <ac:picMk id="2" creationId="{19E67D74-CACD-1167-ACC0-E187C5B58B3F}"/>
          </ac:picMkLst>
        </pc:picChg>
      </pc:sldChg>
      <pc:sldChg chg="addSp delSp modSp">
        <pc:chgData name="Рустамова Анель" userId="d10ae045a45625cd" providerId="Windows Live" clId="Web-{CACEDD10-75BB-4D81-8883-D25BF7595F6D}" dt="2022-12-15T05:53:52.727" v="126" actId="1076"/>
        <pc:sldMkLst>
          <pc:docMk/>
          <pc:sldMk cId="3149757837" sldId="298"/>
        </pc:sldMkLst>
        <pc:spChg chg="del">
          <ac:chgData name="Рустамова Анель" userId="d10ae045a45625cd" providerId="Windows Live" clId="Web-{CACEDD10-75BB-4D81-8883-D25BF7595F6D}" dt="2022-12-15T05:53:49.430" v="124"/>
          <ac:spMkLst>
            <pc:docMk/>
            <pc:sldMk cId="3149757837" sldId="29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5:53:43.743" v="123" actId="20577"/>
          <ac:spMkLst>
            <pc:docMk/>
            <pc:sldMk cId="3149757837" sldId="298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CACEDD10-75BB-4D81-8883-D25BF7595F6D}" dt="2022-12-15T05:53:52.727" v="126" actId="1076"/>
          <ac:picMkLst>
            <pc:docMk/>
            <pc:sldMk cId="3149757837" sldId="298"/>
            <ac:picMk id="2" creationId="{F5245049-DED7-2148-0A17-7358307E8613}"/>
          </ac:picMkLst>
        </pc:picChg>
      </pc:sldChg>
      <pc:sldChg chg="addSp delSp modSp">
        <pc:chgData name="Рустамова Анель" userId="d10ae045a45625cd" providerId="Windows Live" clId="Web-{CACEDD10-75BB-4D81-8883-D25BF7595F6D}" dt="2022-12-15T05:54:24.337" v="133"/>
        <pc:sldMkLst>
          <pc:docMk/>
          <pc:sldMk cId="433200116" sldId="299"/>
        </pc:sldMkLst>
        <pc:spChg chg="del">
          <ac:chgData name="Рустамова Анель" userId="d10ae045a45625cd" providerId="Windows Live" clId="Web-{CACEDD10-75BB-4D81-8883-D25BF7595F6D}" dt="2022-12-15T05:54:24.337" v="133"/>
          <ac:spMkLst>
            <pc:docMk/>
            <pc:sldMk cId="433200116" sldId="29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5:54:19.915" v="132" actId="20577"/>
          <ac:spMkLst>
            <pc:docMk/>
            <pc:sldMk cId="433200116" sldId="299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CACEDD10-75BB-4D81-8883-D25BF7595F6D}" dt="2022-12-15T05:54:24.337" v="133"/>
          <ac:picMkLst>
            <pc:docMk/>
            <pc:sldMk cId="433200116" sldId="299"/>
            <ac:picMk id="2" creationId="{454FB833-E40B-AB27-64B6-0675B8DF7374}"/>
          </ac:picMkLst>
        </pc:picChg>
      </pc:sldChg>
      <pc:sldChg chg="modSp">
        <pc:chgData name="Рустамова Анель" userId="d10ae045a45625cd" providerId="Windows Live" clId="Web-{CACEDD10-75BB-4D81-8883-D25BF7595F6D}" dt="2022-12-15T05:57:35.519" v="179" actId="20577"/>
        <pc:sldMkLst>
          <pc:docMk/>
          <pc:sldMk cId="3723575297" sldId="300"/>
        </pc:sldMkLst>
        <pc:spChg chg="mod">
          <ac:chgData name="Рустамова Анель" userId="d10ae045a45625cd" providerId="Windows Live" clId="Web-{CACEDD10-75BB-4D81-8883-D25BF7595F6D}" dt="2022-12-15T05:57:35.519" v="179" actId="20577"/>
          <ac:spMkLst>
            <pc:docMk/>
            <pc:sldMk cId="3723575297" sldId="30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5:56:42.153" v="171" actId="20577"/>
          <ac:spMkLst>
            <pc:docMk/>
            <pc:sldMk cId="3723575297" sldId="30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ACEDD10-75BB-4D81-8883-D25BF7595F6D}" dt="2022-12-15T05:57:28.628" v="176" actId="20577"/>
          <ac:spMkLst>
            <pc:docMk/>
            <pc:sldMk cId="3723575297" sldId="300"/>
            <ac:spMk id="5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CACEDD10-75BB-4D81-8883-D25BF7595F6D}" dt="2022-12-15T06:01:05.601" v="187" actId="1076"/>
        <pc:sldMkLst>
          <pc:docMk/>
          <pc:sldMk cId="69368660" sldId="301"/>
        </pc:sldMkLst>
        <pc:spChg chg="del">
          <ac:chgData name="Рустамова Анель" userId="d10ae045a45625cd" providerId="Windows Live" clId="Web-{CACEDD10-75BB-4D81-8883-D25BF7595F6D}" dt="2022-12-15T06:00:46.694" v="182"/>
          <ac:spMkLst>
            <pc:docMk/>
            <pc:sldMk cId="69368660" sldId="30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6:01:05.601" v="187" actId="1076"/>
          <ac:spMkLst>
            <pc:docMk/>
            <pc:sldMk cId="69368660" sldId="301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CACEDD10-75BB-4D81-8883-D25BF7595F6D}" dt="2022-12-15T06:00:46.694" v="182"/>
          <ac:picMkLst>
            <pc:docMk/>
            <pc:sldMk cId="69368660" sldId="301"/>
            <ac:picMk id="2" creationId="{CFE14314-9C82-15D1-8D3F-AB040CB11163}"/>
          </ac:picMkLst>
        </pc:picChg>
      </pc:sldChg>
      <pc:sldChg chg="addSp delSp modSp">
        <pc:chgData name="Рустамова Анель" userId="d10ae045a45625cd" providerId="Windows Live" clId="Web-{CACEDD10-75BB-4D81-8883-D25BF7595F6D}" dt="2022-12-15T06:04:35.574" v="204" actId="20577"/>
        <pc:sldMkLst>
          <pc:docMk/>
          <pc:sldMk cId="907782502" sldId="302"/>
        </pc:sldMkLst>
        <pc:spChg chg="del">
          <ac:chgData name="Рустамова Анель" userId="d10ae045a45625cd" providerId="Windows Live" clId="Web-{CACEDD10-75BB-4D81-8883-D25BF7595F6D}" dt="2022-12-15T06:04:03.448" v="195"/>
          <ac:spMkLst>
            <pc:docMk/>
            <pc:sldMk cId="907782502" sldId="30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6:04:35.574" v="204" actId="20577"/>
          <ac:spMkLst>
            <pc:docMk/>
            <pc:sldMk cId="907782502" sldId="302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CACEDD10-75BB-4D81-8883-D25BF7595F6D}" dt="2022-12-15T06:04:03.448" v="195"/>
          <ac:picMkLst>
            <pc:docMk/>
            <pc:sldMk cId="907782502" sldId="302"/>
            <ac:picMk id="2" creationId="{27373AB3-799D-E79B-2130-C4CA186157BA}"/>
          </ac:picMkLst>
        </pc:picChg>
      </pc:sldChg>
      <pc:sldChg chg="addSp delSp modSp add replId">
        <pc:chgData name="Рустамова Анель" userId="d10ae045a45625cd" providerId="Windows Live" clId="Web-{CACEDD10-75BB-4D81-8883-D25BF7595F6D}" dt="2022-12-15T08:48:54.730" v="582" actId="20577"/>
        <pc:sldMkLst>
          <pc:docMk/>
          <pc:sldMk cId="2401764267" sldId="304"/>
        </pc:sldMkLst>
        <pc:spChg chg="del">
          <ac:chgData name="Рустамова Анель" userId="d10ae045a45625cd" providerId="Windows Live" clId="Web-{CACEDD10-75BB-4D81-8883-D25BF7595F6D}" dt="2022-12-15T08:46:34.725" v="520"/>
          <ac:spMkLst>
            <pc:docMk/>
            <pc:sldMk cId="2401764267" sldId="30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8:48:41.026" v="578" actId="14100"/>
          <ac:spMkLst>
            <pc:docMk/>
            <pc:sldMk cId="2401764267" sldId="304"/>
            <ac:spMk id="4" creationId="{00000000-0000-0000-0000-000000000000}"/>
          </ac:spMkLst>
        </pc:spChg>
        <pc:spChg chg="add mod">
          <ac:chgData name="Рустамова Анель" userId="d10ae045a45625cd" providerId="Windows Live" clId="Web-{CACEDD10-75BB-4D81-8883-D25BF7595F6D}" dt="2022-12-15T08:48:54.730" v="582" actId="20577"/>
          <ac:spMkLst>
            <pc:docMk/>
            <pc:sldMk cId="2401764267" sldId="304"/>
            <ac:spMk id="7" creationId="{D6A3DFDA-473F-8CAC-28AD-47BFCC94331E}"/>
          </ac:spMkLst>
        </pc:spChg>
        <pc:picChg chg="add del mod ord">
          <ac:chgData name="Рустамова Анель" userId="d10ae045a45625cd" providerId="Windows Live" clId="Web-{CACEDD10-75BB-4D81-8883-D25BF7595F6D}" dt="2022-12-15T08:47:15.445" v="521"/>
          <ac:picMkLst>
            <pc:docMk/>
            <pc:sldMk cId="2401764267" sldId="304"/>
            <ac:picMk id="2" creationId="{18D7960B-E85D-D7F2-7A73-A481FA6D2436}"/>
          </ac:picMkLst>
        </pc:picChg>
      </pc:sldChg>
      <pc:sldChg chg="addSp delSp modSp add replId">
        <pc:chgData name="Рустамова Анель" userId="d10ae045a45625cd" providerId="Windows Live" clId="Web-{CACEDD10-75BB-4D81-8883-D25BF7595F6D}" dt="2022-12-15T08:46:02.818" v="517" actId="1076"/>
        <pc:sldMkLst>
          <pc:docMk/>
          <pc:sldMk cId="232766949" sldId="305"/>
        </pc:sldMkLst>
        <pc:spChg chg="del mod">
          <ac:chgData name="Рустамова Анель" userId="d10ae045a45625cd" providerId="Windows Live" clId="Web-{CACEDD10-75BB-4D81-8883-D25BF7595F6D}" dt="2022-12-15T08:45:01.767" v="492"/>
          <ac:spMkLst>
            <pc:docMk/>
            <pc:sldMk cId="232766949" sldId="30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8:45:56.864" v="514" actId="14100"/>
          <ac:spMkLst>
            <pc:docMk/>
            <pc:sldMk cId="232766949" sldId="305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CACEDD10-75BB-4D81-8883-D25BF7595F6D}" dt="2022-12-15T08:46:02.818" v="517" actId="1076"/>
          <ac:picMkLst>
            <pc:docMk/>
            <pc:sldMk cId="232766949" sldId="305"/>
            <ac:picMk id="2" creationId="{7091C0FB-1AA1-D0B8-8065-C87CAC92F2BB}"/>
          </ac:picMkLst>
        </pc:picChg>
      </pc:sldChg>
      <pc:sldChg chg="modSp add replId">
        <pc:chgData name="Рустамова Анель" userId="d10ae045a45625cd" providerId="Windows Live" clId="Web-{CACEDD10-75BB-4D81-8883-D25BF7595F6D}" dt="2022-12-15T08:43:20.046" v="486" actId="1076"/>
        <pc:sldMkLst>
          <pc:docMk/>
          <pc:sldMk cId="502204245" sldId="306"/>
        </pc:sldMkLst>
        <pc:spChg chg="mod">
          <ac:chgData name="Рустамова Анель" userId="d10ae045a45625cd" providerId="Windows Live" clId="Web-{CACEDD10-75BB-4D81-8883-D25BF7595F6D}" dt="2022-12-15T08:43:15.233" v="484" actId="20577"/>
          <ac:spMkLst>
            <pc:docMk/>
            <pc:sldMk cId="502204245" sldId="30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8:43:20.046" v="486" actId="1076"/>
          <ac:spMkLst>
            <pc:docMk/>
            <pc:sldMk cId="502204245" sldId="306"/>
            <ac:spMk id="4" creationId="{00000000-0000-0000-0000-000000000000}"/>
          </ac:spMkLst>
        </pc:spChg>
      </pc:sldChg>
      <pc:sldChg chg="addSp delSp modSp add replId">
        <pc:chgData name="Рустамова Анель" userId="d10ae045a45625cd" providerId="Windows Live" clId="Web-{CACEDD10-75BB-4D81-8883-D25BF7595F6D}" dt="2022-12-15T06:21:06.520" v="353" actId="1076"/>
        <pc:sldMkLst>
          <pc:docMk/>
          <pc:sldMk cId="3014215123" sldId="307"/>
        </pc:sldMkLst>
        <pc:spChg chg="del">
          <ac:chgData name="Рустамова Анель" userId="d10ae045a45625cd" providerId="Windows Live" clId="Web-{CACEDD10-75BB-4D81-8883-D25BF7595F6D}" dt="2022-12-15T06:19:28.110" v="339"/>
          <ac:spMkLst>
            <pc:docMk/>
            <pc:sldMk cId="3014215123" sldId="30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6:20:05.221" v="349" actId="14100"/>
          <ac:spMkLst>
            <pc:docMk/>
            <pc:sldMk cId="3014215123" sldId="307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CACEDD10-75BB-4D81-8883-D25BF7595F6D}" dt="2022-12-15T06:19:29.766" v="340"/>
          <ac:spMkLst>
            <pc:docMk/>
            <pc:sldMk cId="3014215123" sldId="307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CACEDD10-75BB-4D81-8883-D25BF7595F6D}" dt="2022-12-15T06:19:33.782" v="341"/>
          <ac:spMkLst>
            <pc:docMk/>
            <pc:sldMk cId="3014215123" sldId="307"/>
            <ac:spMk id="6" creationId="{E8652067-9621-ECAC-4901-9F52F4D597FE}"/>
          </ac:spMkLst>
        </pc:spChg>
        <pc:picChg chg="add mod">
          <ac:chgData name="Рустамова Анель" userId="d10ae045a45625cd" providerId="Windows Live" clId="Web-{CACEDD10-75BB-4D81-8883-D25BF7595F6D}" dt="2022-12-15T06:21:06.520" v="353" actId="1076"/>
          <ac:picMkLst>
            <pc:docMk/>
            <pc:sldMk cId="3014215123" sldId="307"/>
            <ac:picMk id="7" creationId="{B4877D0D-ADD3-B4EE-87D8-F23CA3B7C05C}"/>
          </ac:picMkLst>
        </pc:picChg>
      </pc:sldChg>
      <pc:sldChg chg="addSp delSp modSp add replId">
        <pc:chgData name="Рустамова Анель" userId="d10ae045a45625cd" providerId="Windows Live" clId="Web-{CACEDD10-75BB-4D81-8883-D25BF7595F6D}" dt="2022-12-15T06:19:10.594" v="334"/>
        <pc:sldMkLst>
          <pc:docMk/>
          <pc:sldMk cId="2876200158" sldId="308"/>
        </pc:sldMkLst>
        <pc:spChg chg="del">
          <ac:chgData name="Рустамова Анель" userId="d10ae045a45625cd" providerId="Windows Live" clId="Web-{CACEDD10-75BB-4D81-8883-D25BF7595F6D}" dt="2022-12-15T06:19:10.594" v="334"/>
          <ac:spMkLst>
            <pc:docMk/>
            <pc:sldMk cId="2876200158" sldId="30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6:19:10.265" v="333" actId="20577"/>
          <ac:spMkLst>
            <pc:docMk/>
            <pc:sldMk cId="2876200158" sldId="308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CACEDD10-75BB-4D81-8883-D25BF7595F6D}" dt="2022-12-15T06:19:10.594" v="334"/>
          <ac:picMkLst>
            <pc:docMk/>
            <pc:sldMk cId="2876200158" sldId="308"/>
            <ac:picMk id="2" creationId="{E8A7F496-7E96-736C-2F40-C3D5D9924E69}"/>
          </ac:picMkLst>
        </pc:picChg>
      </pc:sldChg>
      <pc:sldChg chg="addSp delSp modSp add replId">
        <pc:chgData name="Рустамова Анель" userId="d10ae045a45625cd" providerId="Windows Live" clId="Web-{CACEDD10-75BB-4D81-8883-D25BF7595F6D}" dt="2022-12-15T06:18:35.170" v="330" actId="1076"/>
        <pc:sldMkLst>
          <pc:docMk/>
          <pc:sldMk cId="2401846113" sldId="309"/>
        </pc:sldMkLst>
        <pc:spChg chg="del">
          <ac:chgData name="Рустамова Анель" userId="d10ae045a45625cd" providerId="Windows Live" clId="Web-{CACEDD10-75BB-4D81-8883-D25BF7595F6D}" dt="2022-12-15T06:18:23.061" v="327"/>
          <ac:spMkLst>
            <pc:docMk/>
            <pc:sldMk cId="2401846113" sldId="30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6:18:35.170" v="330" actId="1076"/>
          <ac:spMkLst>
            <pc:docMk/>
            <pc:sldMk cId="2401846113" sldId="309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CACEDD10-75BB-4D81-8883-D25BF7595F6D}" dt="2022-12-15T06:18:23.061" v="327"/>
          <ac:picMkLst>
            <pc:docMk/>
            <pc:sldMk cId="2401846113" sldId="309"/>
            <ac:picMk id="2" creationId="{BCA626C5-CFB7-2845-8B85-07E6591CA7DE}"/>
          </ac:picMkLst>
        </pc:picChg>
      </pc:sldChg>
      <pc:sldChg chg="addSp delSp modSp add replId">
        <pc:chgData name="Рустамова Анель" userId="d10ae045a45625cd" providerId="Windows Live" clId="Web-{CACEDD10-75BB-4D81-8883-D25BF7595F6D}" dt="2022-12-15T06:16:01.009" v="312" actId="1076"/>
        <pc:sldMkLst>
          <pc:docMk/>
          <pc:sldMk cId="257729926" sldId="310"/>
        </pc:sldMkLst>
        <pc:spChg chg="del mod">
          <ac:chgData name="Рустамова Анель" userId="d10ae045a45625cd" providerId="Windows Live" clId="Web-{CACEDD10-75BB-4D81-8883-D25BF7595F6D}" dt="2022-12-15T06:15:45.336" v="307"/>
          <ac:spMkLst>
            <pc:docMk/>
            <pc:sldMk cId="257729926" sldId="31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6:16:01.009" v="312" actId="1076"/>
          <ac:spMkLst>
            <pc:docMk/>
            <pc:sldMk cId="257729926" sldId="310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CACEDD10-75BB-4D81-8883-D25BF7595F6D}" dt="2022-12-15T06:15:57.837" v="311" actId="1076"/>
          <ac:picMkLst>
            <pc:docMk/>
            <pc:sldMk cId="257729926" sldId="310"/>
            <ac:picMk id="2" creationId="{F1619B6E-9227-E475-040B-493FC577D985}"/>
          </ac:picMkLst>
        </pc:picChg>
      </pc:sldChg>
      <pc:sldChg chg="addSp delSp modSp add replId">
        <pc:chgData name="Рустамова Анель" userId="d10ae045a45625cd" providerId="Windows Live" clId="Web-{CACEDD10-75BB-4D81-8883-D25BF7595F6D}" dt="2022-12-15T06:12:27.532" v="298" actId="20577"/>
        <pc:sldMkLst>
          <pc:docMk/>
          <pc:sldMk cId="313480386" sldId="311"/>
        </pc:sldMkLst>
        <pc:spChg chg="del">
          <ac:chgData name="Рустамова Анель" userId="d10ae045a45625cd" providerId="Windows Live" clId="Web-{CACEDD10-75BB-4D81-8883-D25BF7595F6D}" dt="2022-12-15T06:11:07.311" v="254"/>
          <ac:spMkLst>
            <pc:docMk/>
            <pc:sldMk cId="313480386" sldId="31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6:12:27.532" v="298" actId="20577"/>
          <ac:spMkLst>
            <pc:docMk/>
            <pc:sldMk cId="313480386" sldId="311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CACEDD10-75BB-4D81-8883-D25BF7595F6D}" dt="2022-12-15T06:11:07.311" v="254"/>
          <ac:picMkLst>
            <pc:docMk/>
            <pc:sldMk cId="313480386" sldId="311"/>
            <ac:picMk id="2" creationId="{F18CAB1D-9B49-13AD-0C0D-54BB4A3B83D5}"/>
          </ac:picMkLst>
        </pc:picChg>
      </pc:sldChg>
      <pc:sldChg chg="addSp delSp modSp add replId">
        <pc:chgData name="Рустамова Анель" userId="d10ae045a45625cd" providerId="Windows Live" clId="Web-{CACEDD10-75BB-4D81-8883-D25BF7595F6D}" dt="2022-12-15T06:10:25.121" v="253" actId="1076"/>
        <pc:sldMkLst>
          <pc:docMk/>
          <pc:sldMk cId="2114310103" sldId="312"/>
        </pc:sldMkLst>
        <pc:spChg chg="del">
          <ac:chgData name="Рустамова Анель" userId="d10ae045a45625cd" providerId="Windows Live" clId="Web-{CACEDD10-75BB-4D81-8883-D25BF7595F6D}" dt="2022-12-15T06:09:12.275" v="239"/>
          <ac:spMkLst>
            <pc:docMk/>
            <pc:sldMk cId="2114310103" sldId="31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6:10:24.871" v="251" actId="1076"/>
          <ac:spMkLst>
            <pc:docMk/>
            <pc:sldMk cId="2114310103" sldId="312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CACEDD10-75BB-4D81-8883-D25BF7595F6D}" dt="2022-12-15T06:10:25.121" v="253" actId="1076"/>
          <ac:picMkLst>
            <pc:docMk/>
            <pc:sldMk cId="2114310103" sldId="312"/>
            <ac:picMk id="2" creationId="{AC67A92C-1C2D-8CD5-6722-91F9726554AC}"/>
          </ac:picMkLst>
        </pc:picChg>
      </pc:sldChg>
      <pc:sldChg chg="addSp delSp modSp add replId">
        <pc:chgData name="Рустамова Анель" userId="d10ae045a45625cd" providerId="Windows Live" clId="Web-{CACEDD10-75BB-4D81-8883-D25BF7595F6D}" dt="2022-12-15T06:07:23.780" v="238"/>
        <pc:sldMkLst>
          <pc:docMk/>
          <pc:sldMk cId="195086001" sldId="313"/>
        </pc:sldMkLst>
        <pc:spChg chg="del">
          <ac:chgData name="Рустамова Анель" userId="d10ae045a45625cd" providerId="Windows Live" clId="Web-{CACEDD10-75BB-4D81-8883-D25BF7595F6D}" dt="2022-12-15T06:07:23.780" v="238"/>
          <ac:spMkLst>
            <pc:docMk/>
            <pc:sldMk cId="195086001" sldId="31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6:06:14.388" v="233" actId="1076"/>
          <ac:spMkLst>
            <pc:docMk/>
            <pc:sldMk cId="195086001" sldId="313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CACEDD10-75BB-4D81-8883-D25BF7595F6D}" dt="2022-12-15T06:07:23.780" v="238"/>
          <ac:picMkLst>
            <pc:docMk/>
            <pc:sldMk cId="195086001" sldId="313"/>
            <ac:picMk id="2" creationId="{7721ABD9-1D66-7A40-32B0-B087BE766446}"/>
          </ac:picMkLst>
        </pc:picChg>
      </pc:sldChg>
      <pc:sldChg chg="addSp delSp modSp add replId">
        <pc:chgData name="Рустамова Анель" userId="d10ae045a45625cd" providerId="Windows Live" clId="Web-{CACEDD10-75BB-4D81-8883-D25BF7595F6D}" dt="2022-12-15T06:06:45.092" v="237" actId="1076"/>
        <pc:sldMkLst>
          <pc:docMk/>
          <pc:sldMk cId="1939519042" sldId="314"/>
        </pc:sldMkLst>
        <pc:spChg chg="del">
          <ac:chgData name="Рустамова Анель" userId="d10ae045a45625cd" providerId="Windows Live" clId="Web-{CACEDD10-75BB-4D81-8883-D25BF7595F6D}" dt="2022-12-15T06:05:49.560" v="225"/>
          <ac:spMkLst>
            <pc:docMk/>
            <pc:sldMk cId="1939519042" sldId="31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ACEDD10-75BB-4D81-8883-D25BF7595F6D}" dt="2022-12-15T06:05:39.778" v="224" actId="20577"/>
          <ac:spMkLst>
            <pc:docMk/>
            <pc:sldMk cId="1939519042" sldId="314"/>
            <ac:spMk id="4" creationId="{00000000-0000-0000-0000-000000000000}"/>
          </ac:spMkLst>
        </pc:spChg>
        <pc:spChg chg="add del mod">
          <ac:chgData name="Рустамова Анель" userId="d10ae045a45625cd" providerId="Windows Live" clId="Web-{CACEDD10-75BB-4D81-8883-D25BF7595F6D}" dt="2022-12-15T06:06:38.686" v="235"/>
          <ac:spMkLst>
            <pc:docMk/>
            <pc:sldMk cId="1939519042" sldId="314"/>
            <ac:spMk id="7" creationId="{8FBDC891-9C4B-5495-1194-3F650B9EC446}"/>
          </ac:spMkLst>
        </pc:spChg>
        <pc:picChg chg="add del mod ord">
          <ac:chgData name="Рустамова Анель" userId="d10ae045a45625cd" providerId="Windows Live" clId="Web-{CACEDD10-75BB-4D81-8883-D25BF7595F6D}" dt="2022-12-15T06:06:36.670" v="234"/>
          <ac:picMkLst>
            <pc:docMk/>
            <pc:sldMk cId="1939519042" sldId="314"/>
            <ac:picMk id="2" creationId="{5FB33603-ED22-67C3-A769-1FD4B97E7F4C}"/>
          </ac:picMkLst>
        </pc:picChg>
        <pc:picChg chg="add mod ord">
          <ac:chgData name="Рустамова Анель" userId="d10ae045a45625cd" providerId="Windows Live" clId="Web-{CACEDD10-75BB-4D81-8883-D25BF7595F6D}" dt="2022-12-15T06:06:45.092" v="237" actId="1076"/>
          <ac:picMkLst>
            <pc:docMk/>
            <pc:sldMk cId="1939519042" sldId="314"/>
            <ac:picMk id="8" creationId="{FB315C88-06DE-E949-53F6-303E460DD552}"/>
          </ac:picMkLst>
        </pc:picChg>
      </pc:sldChg>
      <pc:sldChg chg="add replId">
        <pc:chgData name="Рустамова Анель" userId="d10ae045a45625cd" providerId="Windows Live" clId="Web-{CACEDD10-75BB-4D81-8883-D25BF7595F6D}" dt="2022-12-15T05:15:37.462" v="23"/>
        <pc:sldMkLst>
          <pc:docMk/>
          <pc:sldMk cId="503920130" sldId="315"/>
        </pc:sldMkLst>
      </pc:sldChg>
      <pc:sldChg chg="add replId">
        <pc:chgData name="Рустамова Анель" userId="d10ae045a45625cd" providerId="Windows Live" clId="Web-{CACEDD10-75BB-4D81-8883-D25BF7595F6D}" dt="2022-12-15T05:15:37.478" v="24"/>
        <pc:sldMkLst>
          <pc:docMk/>
          <pc:sldMk cId="1633371551" sldId="316"/>
        </pc:sldMkLst>
      </pc:sldChg>
      <pc:sldChg chg="add replId">
        <pc:chgData name="Рустамова Анель" userId="d10ae045a45625cd" providerId="Windows Live" clId="Web-{CACEDD10-75BB-4D81-8883-D25BF7595F6D}" dt="2022-12-15T05:15:37.494" v="25"/>
        <pc:sldMkLst>
          <pc:docMk/>
          <pc:sldMk cId="4003919061" sldId="317"/>
        </pc:sldMkLst>
      </pc:sldChg>
      <pc:sldChg chg="add replId">
        <pc:chgData name="Рустамова Анель" userId="d10ae045a45625cd" providerId="Windows Live" clId="Web-{CACEDD10-75BB-4D81-8883-D25BF7595F6D}" dt="2022-12-15T05:15:37.494" v="26"/>
        <pc:sldMkLst>
          <pc:docMk/>
          <pc:sldMk cId="35291986" sldId="318"/>
        </pc:sldMkLst>
      </pc:sldChg>
      <pc:sldChg chg="add replId">
        <pc:chgData name="Рустамова Анель" userId="d10ae045a45625cd" providerId="Windows Live" clId="Web-{CACEDD10-75BB-4D81-8883-D25BF7595F6D}" dt="2022-12-15T05:15:37.509" v="27"/>
        <pc:sldMkLst>
          <pc:docMk/>
          <pc:sldMk cId="1891033866" sldId="319"/>
        </pc:sldMkLst>
      </pc:sldChg>
      <pc:sldChg chg="add replId">
        <pc:chgData name="Рустамова Анель" userId="d10ae045a45625cd" providerId="Windows Live" clId="Web-{CACEDD10-75BB-4D81-8883-D25BF7595F6D}" dt="2022-12-15T05:15:37.525" v="28"/>
        <pc:sldMkLst>
          <pc:docMk/>
          <pc:sldMk cId="1745222135" sldId="320"/>
        </pc:sldMkLst>
      </pc:sldChg>
      <pc:sldChg chg="add replId">
        <pc:chgData name="Рустамова Анель" userId="d10ae045a45625cd" providerId="Windows Live" clId="Web-{CACEDD10-75BB-4D81-8883-D25BF7595F6D}" dt="2022-12-15T05:15:37.540" v="29"/>
        <pc:sldMkLst>
          <pc:docMk/>
          <pc:sldMk cId="1271676450" sldId="321"/>
        </pc:sldMkLst>
      </pc:sldChg>
      <pc:sldChg chg="add replId">
        <pc:chgData name="Рустамова Анель" userId="d10ae045a45625cd" providerId="Windows Live" clId="Web-{CACEDD10-75BB-4D81-8883-D25BF7595F6D}" dt="2022-12-15T05:15:37.556" v="30"/>
        <pc:sldMkLst>
          <pc:docMk/>
          <pc:sldMk cId="1032852224" sldId="322"/>
        </pc:sldMkLst>
      </pc:sldChg>
      <pc:sldChg chg="add replId">
        <pc:chgData name="Рустамова Анель" userId="d10ae045a45625cd" providerId="Windows Live" clId="Web-{CACEDD10-75BB-4D81-8883-D25BF7595F6D}" dt="2022-12-15T05:15:37.572" v="31"/>
        <pc:sldMkLst>
          <pc:docMk/>
          <pc:sldMk cId="4110749810" sldId="323"/>
        </pc:sldMkLst>
      </pc:sldChg>
      <pc:sldChg chg="add replId">
        <pc:chgData name="Рустамова Анель" userId="d10ae045a45625cd" providerId="Windows Live" clId="Web-{CACEDD10-75BB-4D81-8883-D25BF7595F6D}" dt="2022-12-15T05:15:37.572" v="32"/>
        <pc:sldMkLst>
          <pc:docMk/>
          <pc:sldMk cId="1347836746" sldId="324"/>
        </pc:sldMkLst>
      </pc:sldChg>
      <pc:sldChg chg="add replId">
        <pc:chgData name="Рустамова Анель" userId="d10ae045a45625cd" providerId="Windows Live" clId="Web-{CACEDD10-75BB-4D81-8883-D25BF7595F6D}" dt="2022-12-15T05:15:37.587" v="33"/>
        <pc:sldMkLst>
          <pc:docMk/>
          <pc:sldMk cId="1166404714" sldId="325"/>
        </pc:sldMkLst>
      </pc:sldChg>
    </pc:docChg>
  </pc:docChgLst>
  <pc:docChgLst>
    <pc:chgData name="Рустамова Анель" userId="d10ae045a45625cd" providerId="Windows Live" clId="Web-{920604F9-28D1-41E5-8A01-E6D8ACB2C6A0}"/>
    <pc:docChg chg="modSld">
      <pc:chgData name="Рустамова Анель" userId="d10ae045a45625cd" providerId="Windows Live" clId="Web-{920604F9-28D1-41E5-8A01-E6D8ACB2C6A0}" dt="2022-12-14T03:29:15.883" v="3" actId="1076"/>
      <pc:docMkLst>
        <pc:docMk/>
      </pc:docMkLst>
      <pc:sldChg chg="modSp">
        <pc:chgData name="Рустамова Анель" userId="d10ae045a45625cd" providerId="Windows Live" clId="Web-{920604F9-28D1-41E5-8A01-E6D8ACB2C6A0}" dt="2022-12-14T03:29:15.883" v="3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920604F9-28D1-41E5-8A01-E6D8ACB2C6A0}" dt="2022-12-14T03:29:15.883" v="3" actId="1076"/>
          <ac:spMkLst>
            <pc:docMk/>
            <pc:sldMk cId="3341646376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hape&#10;&#10;Description automatically generated">
            <a:extLst>
              <a:ext uri="{FF2B5EF4-FFF2-40B4-BE49-F238E27FC236}">
                <a16:creationId xmlns:a16="http://schemas.microsoft.com/office/drawing/2014/main" id="{88516501-45DE-4E62-C607-D49DC17F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78" y="1039665"/>
            <a:ext cx="4194322" cy="375085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4674" y="2270870"/>
            <a:ext cx="7402484" cy="1560477"/>
          </a:xfrm>
        </p:spPr>
        <p:txBody>
          <a:bodyPr>
            <a:normAutofit/>
          </a:bodyPr>
          <a:lstStyle/>
          <a:p>
            <a:r>
              <a:rPr lang="ru-RU" sz="4800" dirty="0"/>
              <a:t>Массивы</a:t>
            </a:r>
            <a:endParaRPr lang="en-US" sz="4800" dirty="0"/>
          </a:p>
        </p:txBody>
      </p:sp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FCA9AC88-6A62-1F0E-17A1-9E4C257D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64" y="1373369"/>
            <a:ext cx="2743200" cy="3093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FE011-65B8-71F3-43B4-B6C1C8EAC762}"/>
              </a:ext>
            </a:extLst>
          </p:cNvPr>
          <p:cNvSpPr/>
          <p:nvPr/>
        </p:nvSpPr>
        <p:spPr>
          <a:xfrm>
            <a:off x="8001000" y="1045535"/>
            <a:ext cx="4191000" cy="373911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2" name="Текст 4">
            <a:extLst>
              <a:ext uri="{FF2B5EF4-FFF2-40B4-BE49-F238E27FC236}">
                <a16:creationId xmlns:a16="http://schemas.microsoft.com/office/drawing/2014/main" id="{B53FB3AC-D1D7-681F-579E-90CE69477F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</a:t>
            </a:r>
          </a:p>
        </p:txBody>
      </p:sp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Calibri"/>
              </a:rPr>
              <a:t>Задание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082" y="1477963"/>
            <a:ext cx="10899436" cy="44777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ea typeface="+mn-lt"/>
                <a:cs typeface="+mn-lt"/>
              </a:rPr>
              <a:t>У </a:t>
            </a:r>
            <a:r>
              <a:rPr lang="en-GB" sz="3200" dirty="0" err="1">
                <a:ea typeface="+mn-lt"/>
                <a:cs typeface="+mn-lt"/>
              </a:rPr>
              <a:t>вас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есть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массив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из</a:t>
            </a:r>
            <a:r>
              <a:rPr lang="en-GB" sz="3200" dirty="0">
                <a:ea typeface="+mn-lt"/>
                <a:cs typeface="+mn-lt"/>
              </a:rPr>
              <a:t> 10 </a:t>
            </a:r>
            <a:r>
              <a:rPr lang="en-GB" sz="3200" dirty="0" err="1">
                <a:ea typeface="+mn-lt"/>
                <a:cs typeface="+mn-lt"/>
              </a:rPr>
              <a:t>элементов-чисел</a:t>
            </a:r>
            <a:r>
              <a:rPr lang="en-GB" sz="3200" dirty="0">
                <a:ea typeface="+mn-lt"/>
                <a:cs typeface="+mn-lt"/>
              </a:rPr>
              <a:t>. </a:t>
            </a:r>
            <a:endParaRPr lang="ru-RU" sz="3200" dirty="0">
              <a:ea typeface="+mn-lt"/>
              <a:cs typeface="+mn-lt"/>
            </a:endParaRPr>
          </a:p>
          <a:p>
            <a:r>
              <a:rPr lang="en-GB" sz="3200" dirty="0" err="1">
                <a:ea typeface="+mn-lt"/>
                <a:cs typeface="+mn-lt"/>
              </a:rPr>
              <a:t>Найти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максимальный</a:t>
            </a:r>
            <a:r>
              <a:rPr lang="en-GB" sz="3200" dirty="0">
                <a:ea typeface="+mn-lt"/>
                <a:cs typeface="+mn-lt"/>
              </a:rPr>
              <a:t> и </a:t>
            </a:r>
            <a:r>
              <a:rPr lang="en-GB" sz="3200" dirty="0" err="1">
                <a:ea typeface="+mn-lt"/>
                <a:cs typeface="+mn-lt"/>
              </a:rPr>
              <a:t>минимальный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элемент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массива</a:t>
            </a:r>
            <a:r>
              <a:rPr lang="en-GB" sz="3200" dirty="0">
                <a:ea typeface="+mn-lt"/>
                <a:cs typeface="+mn-lt"/>
              </a:rPr>
              <a:t>.</a:t>
            </a:r>
            <a:endParaRPr lang="en-GB" sz="3200" dirty="0">
              <a:cs typeface="Calibri"/>
            </a:endParaRPr>
          </a:p>
          <a:p>
            <a:endParaRPr lang="en-GB" sz="3200" dirty="0">
              <a:cs typeface="Calibri"/>
            </a:endParaRPr>
          </a:p>
          <a:p>
            <a:r>
              <a:rPr lang="en-GB" sz="3200" dirty="0">
                <a:ea typeface="+mn-lt"/>
                <a:cs typeface="+mn-lt"/>
              </a:rPr>
              <a:t>У </a:t>
            </a:r>
            <a:r>
              <a:rPr lang="en-GB" sz="3200" dirty="0" err="1">
                <a:ea typeface="+mn-lt"/>
                <a:cs typeface="+mn-lt"/>
              </a:rPr>
              <a:t>вас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есть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массив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из</a:t>
            </a:r>
            <a:r>
              <a:rPr lang="en-GB" sz="3200" dirty="0">
                <a:ea typeface="+mn-lt"/>
                <a:cs typeface="+mn-lt"/>
              </a:rPr>
              <a:t> 10 </a:t>
            </a:r>
            <a:r>
              <a:rPr lang="en-GB" sz="3200" dirty="0" err="1">
                <a:ea typeface="+mn-lt"/>
                <a:cs typeface="+mn-lt"/>
              </a:rPr>
              <a:t>элементов</a:t>
            </a:r>
            <a:r>
              <a:rPr lang="en-GB" sz="3200" dirty="0">
                <a:ea typeface="+mn-lt"/>
                <a:cs typeface="+mn-lt"/>
              </a:rPr>
              <a:t>. </a:t>
            </a:r>
            <a:endParaRPr lang="ru-RU" sz="3200" dirty="0">
              <a:ea typeface="+mn-lt"/>
              <a:cs typeface="+mn-lt"/>
            </a:endParaRPr>
          </a:p>
          <a:p>
            <a:r>
              <a:rPr lang="en-GB" sz="3200" dirty="0" err="1">
                <a:ea typeface="+mn-lt"/>
                <a:cs typeface="+mn-lt"/>
              </a:rPr>
              <a:t>Найти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максимальный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элемент</a:t>
            </a:r>
            <a:r>
              <a:rPr lang="en-GB" sz="3200" dirty="0">
                <a:ea typeface="+mn-lt"/>
                <a:cs typeface="+mn-lt"/>
              </a:rPr>
              <a:t> и </a:t>
            </a:r>
            <a:r>
              <a:rPr lang="en-GB" sz="3200" dirty="0" err="1">
                <a:ea typeface="+mn-lt"/>
                <a:cs typeface="+mn-lt"/>
              </a:rPr>
              <a:t>его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индекс</a:t>
            </a:r>
            <a:r>
              <a:rPr lang="en-GB" sz="3200" dirty="0">
                <a:ea typeface="+mn-lt"/>
                <a:cs typeface="+mn-lt"/>
              </a:rPr>
              <a:t> и </a:t>
            </a:r>
            <a:r>
              <a:rPr lang="en-GB" sz="3200" dirty="0" err="1">
                <a:ea typeface="+mn-lt"/>
                <a:cs typeface="+mn-lt"/>
              </a:rPr>
              <a:t>минимальный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элемент</a:t>
            </a:r>
            <a:r>
              <a:rPr lang="en-GB" sz="3200" dirty="0">
                <a:ea typeface="+mn-lt"/>
                <a:cs typeface="+mn-lt"/>
              </a:rPr>
              <a:t> и </a:t>
            </a:r>
            <a:r>
              <a:rPr lang="en-GB" sz="3200" dirty="0" err="1">
                <a:ea typeface="+mn-lt"/>
                <a:cs typeface="+mn-lt"/>
              </a:rPr>
              <a:t>его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индекс</a:t>
            </a:r>
            <a:r>
              <a:rPr lang="en-GB" sz="3200" dirty="0">
                <a:ea typeface="+mn-lt"/>
                <a:cs typeface="+mn-lt"/>
              </a:rPr>
              <a:t>.</a:t>
            </a:r>
          </a:p>
          <a:p>
            <a:endParaRPr lang="en-GB" sz="3200" dirty="0">
              <a:cs typeface="Calibri"/>
            </a:endParaRPr>
          </a:p>
          <a:p>
            <a:endParaRPr lang="en-GB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7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1350" y="681037"/>
            <a:ext cx="9476695" cy="14017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  <a:ea typeface="+mj-lt"/>
                <a:cs typeface="+mj-lt"/>
              </a:rPr>
              <a:t>POP - </a:t>
            </a:r>
            <a:r>
              <a:rPr lang="ru-RU" sz="4000" dirty="0">
                <a:latin typeface="+mn-lt"/>
                <a:ea typeface="+mj-lt"/>
                <a:cs typeface="+mj-lt"/>
              </a:rPr>
              <a:t>Удаляет </a:t>
            </a:r>
            <a:r>
              <a:rPr lang="ru-RU" sz="4000" dirty="0" err="1">
                <a:latin typeface="+mn-lt"/>
                <a:ea typeface="+mj-lt"/>
                <a:cs typeface="+mj-lt"/>
              </a:rPr>
              <a:t>последнии</a:t>
            </a:r>
            <a:r>
              <a:rPr lang="ru-RU" sz="4000" dirty="0">
                <a:latin typeface="+mn-lt"/>
                <a:ea typeface="+mj-lt"/>
                <a:cs typeface="+mj-lt"/>
              </a:rPr>
              <a:t>̆ элемент из </a:t>
            </a:r>
            <a:br>
              <a:rPr lang="en-US" sz="4000" dirty="0">
                <a:latin typeface="+mn-lt"/>
              </a:rPr>
            </a:br>
            <a:r>
              <a:rPr lang="ru-RU" sz="4000" dirty="0">
                <a:latin typeface="+mn-lt"/>
                <a:ea typeface="+mj-lt"/>
                <a:cs typeface="+mj-lt"/>
              </a:rPr>
              <a:t>массива и возвращает его </a:t>
            </a:r>
            <a:endParaRPr lang="en-US" sz="4000" dirty="0">
              <a:latin typeface="+mn-lt"/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CFE14314-9C82-15D1-8D3F-AB040CB11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548" y="2870994"/>
            <a:ext cx="10782300" cy="2171700"/>
          </a:xfrm>
        </p:spPr>
      </p:pic>
    </p:spTree>
    <p:extLst>
      <p:ext uri="{BB962C8B-B14F-4D97-AF65-F5344CB8AC3E}">
        <p14:creationId xmlns:p14="http://schemas.microsoft.com/office/powerpoint/2010/main" val="6936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8" y="681037"/>
            <a:ext cx="11196637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  <a:ea typeface="+mj-lt"/>
                <a:cs typeface="+mj-lt"/>
              </a:rPr>
              <a:t>PUSH - </a:t>
            </a:r>
            <a:r>
              <a:rPr lang="ru-RU" sz="4000" dirty="0">
                <a:latin typeface="+mn-lt"/>
                <a:ea typeface="+mj-lt"/>
                <a:cs typeface="+mj-lt"/>
              </a:rPr>
              <a:t>Добавляет в конец </a:t>
            </a:r>
            <a:br>
              <a:rPr lang="ru-RU" sz="4000" dirty="0">
                <a:latin typeface="+mn-lt"/>
                <a:ea typeface="+mj-lt"/>
                <a:cs typeface="+mj-lt"/>
              </a:rPr>
            </a:br>
            <a:r>
              <a:rPr lang="ru-RU" sz="4000" dirty="0">
                <a:latin typeface="+mn-lt"/>
                <a:ea typeface="+mj-lt"/>
                <a:cs typeface="+mj-lt"/>
              </a:rPr>
              <a:t>массива значение  </a:t>
            </a:r>
            <a:endParaRPr lang="en-US" sz="4000" dirty="0">
              <a:latin typeface="+mn-lt"/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7373AB3-799D-E79B-2130-C4CA186157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4904" y="2933904"/>
            <a:ext cx="10610850" cy="2019300"/>
          </a:xfrm>
        </p:spPr>
      </p:pic>
    </p:spTree>
    <p:extLst>
      <p:ext uri="{BB962C8B-B14F-4D97-AF65-F5344CB8AC3E}">
        <p14:creationId xmlns:p14="http://schemas.microsoft.com/office/powerpoint/2010/main" val="90778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8" y="411162"/>
            <a:ext cx="11196637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  <a:ea typeface="+mj-lt"/>
                <a:cs typeface="+mj-lt"/>
              </a:rPr>
              <a:t>SHIFT - </a:t>
            </a:r>
            <a:r>
              <a:rPr lang="ru-RU" sz="4000" dirty="0">
                <a:latin typeface="+mn-lt"/>
                <a:ea typeface="+mj-lt"/>
                <a:cs typeface="+mj-lt"/>
              </a:rPr>
              <a:t>Удаляет первый элемент из массива</a:t>
            </a:r>
            <a:endParaRPr lang="en-US" sz="4000" dirty="0">
              <a:latin typeface="+mn-lt"/>
              <a:cs typeface="Times New Roman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B315C88-06DE-E949-53F6-303E460DD5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2886" y="2191188"/>
            <a:ext cx="10493374" cy="2480840"/>
          </a:xfrm>
        </p:spPr>
      </p:pic>
    </p:spTree>
    <p:extLst>
      <p:ext uri="{BB962C8B-B14F-4D97-AF65-F5344CB8AC3E}">
        <p14:creationId xmlns:p14="http://schemas.microsoft.com/office/powerpoint/2010/main" val="193951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4396" y="411162"/>
            <a:ext cx="1152320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>
                <a:latin typeface="+mn-lt"/>
                <a:ea typeface="+mj-lt"/>
                <a:cs typeface="+mj-lt"/>
              </a:rPr>
              <a:t>Unshift</a:t>
            </a:r>
            <a:r>
              <a:rPr lang="ru-RU" sz="4000" b="1" dirty="0">
                <a:latin typeface="+mn-lt"/>
                <a:ea typeface="+mj-lt"/>
                <a:cs typeface="+mj-lt"/>
              </a:rPr>
              <a:t> - </a:t>
            </a:r>
            <a:r>
              <a:rPr lang="ru-RU" sz="4000" dirty="0">
                <a:latin typeface="+mn-lt"/>
                <a:ea typeface="+mj-lt"/>
                <a:cs typeface="+mj-lt"/>
              </a:rPr>
              <a:t>Добавляет элемент в начало массива</a:t>
            </a:r>
            <a:endParaRPr lang="en-US" sz="4000" dirty="0">
              <a:latin typeface="+mn-lt"/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7721ABD9-1D66-7A40-32B0-B087BE7664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6907" y="2333625"/>
            <a:ext cx="10648950" cy="2190750"/>
          </a:xfrm>
        </p:spPr>
      </p:pic>
    </p:spTree>
    <p:extLst>
      <p:ext uri="{BB962C8B-B14F-4D97-AF65-F5344CB8AC3E}">
        <p14:creationId xmlns:p14="http://schemas.microsoft.com/office/powerpoint/2010/main" val="19508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380" y="805543"/>
            <a:ext cx="11196637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>
                <a:latin typeface="+mn-lt"/>
                <a:cs typeface="Calibri"/>
              </a:rPr>
              <a:t>Split</a:t>
            </a:r>
            <a:r>
              <a:rPr lang="ru-RU" sz="4000" b="1" dirty="0">
                <a:latin typeface="+mn-lt"/>
                <a:cs typeface="Calibri"/>
              </a:rPr>
              <a:t> </a:t>
            </a:r>
            <a:r>
              <a:rPr lang="ru-RU" sz="4000" dirty="0">
                <a:latin typeface="+mn-lt"/>
                <a:cs typeface="Calibri"/>
              </a:rPr>
              <a:t>- принимает символ, по которому можно поделить строку и возвращает массив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AC67A92C-1C2D-8CD5-6722-91F9726554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98700" y="2842736"/>
            <a:ext cx="8360228" cy="2626178"/>
          </a:xfrm>
        </p:spPr>
      </p:pic>
    </p:spTree>
    <p:extLst>
      <p:ext uri="{BB962C8B-B14F-4D97-AF65-F5344CB8AC3E}">
        <p14:creationId xmlns:p14="http://schemas.microsoft.com/office/powerpoint/2010/main" val="211431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380" y="751114"/>
            <a:ext cx="11196637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  <a:ea typeface="+mj-lt"/>
                <a:cs typeface="+mj-lt"/>
              </a:rPr>
              <a:t>join</a:t>
            </a:r>
            <a:r>
              <a:rPr lang="ru-RU" sz="4000" dirty="0">
                <a:latin typeface="+mn-lt"/>
                <a:ea typeface="+mj-lt"/>
                <a:cs typeface="+mj-lt"/>
              </a:rPr>
              <a:t> - принимает строку, по которому можно соединить элементы массива в строку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F18CAB1D-9B49-13AD-0C0D-54BB4A3B83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6173" y="2798836"/>
            <a:ext cx="10687050" cy="1809750"/>
          </a:xfrm>
        </p:spPr>
      </p:pic>
    </p:spTree>
    <p:extLst>
      <p:ext uri="{BB962C8B-B14F-4D97-AF65-F5344CB8AC3E}">
        <p14:creationId xmlns:p14="http://schemas.microsoft.com/office/powerpoint/2010/main" val="31348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4166" y="32657"/>
            <a:ext cx="11202079" cy="298019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+mn-lt"/>
                <a:ea typeface="+mj-lt"/>
                <a:cs typeface="+mj-lt"/>
              </a:rPr>
              <a:t>SPLICE - </a:t>
            </a:r>
            <a:r>
              <a:rPr lang="ru-RU" sz="3600" dirty="0">
                <a:latin typeface="+mn-lt"/>
                <a:ea typeface="+mj-lt"/>
                <a:cs typeface="+mj-lt"/>
              </a:rPr>
              <a:t>это </a:t>
            </a:r>
            <a:r>
              <a:rPr lang="ru-RU" sz="3600" dirty="0" err="1">
                <a:latin typeface="+mn-lt"/>
                <a:ea typeface="+mj-lt"/>
                <a:cs typeface="+mj-lt"/>
              </a:rPr>
              <a:t>универсальныи</a:t>
            </a:r>
            <a:r>
              <a:rPr lang="ru-RU" sz="3600" dirty="0">
                <a:latin typeface="+mn-lt"/>
                <a:ea typeface="+mj-lt"/>
                <a:cs typeface="+mj-lt"/>
              </a:rPr>
              <a:t>̆ </a:t>
            </a:r>
            <a:r>
              <a:rPr lang="ru-RU" sz="3600" dirty="0" err="1">
                <a:latin typeface="+mn-lt"/>
                <a:ea typeface="+mj-lt"/>
                <a:cs typeface="+mj-lt"/>
              </a:rPr>
              <a:t>раскладнои</a:t>
            </a:r>
            <a:r>
              <a:rPr lang="ru-RU" sz="3600" dirty="0">
                <a:latin typeface="+mn-lt"/>
                <a:ea typeface="+mj-lt"/>
                <a:cs typeface="+mj-lt"/>
              </a:rPr>
              <a:t>̆ нож для работы с массивами. Умеет все: удалять элементы, вставлять элементы, заменять элементы — по очереди и одновременно </a:t>
            </a:r>
            <a:endParaRPr lang="en-US" sz="3600" dirty="0">
              <a:latin typeface="+mn-lt"/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F1619B6E-9227-E475-040B-493FC577D9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56199" y="2853144"/>
            <a:ext cx="7484718" cy="3911647"/>
          </a:xfrm>
        </p:spPr>
      </p:pic>
    </p:spTree>
    <p:extLst>
      <p:ext uri="{BB962C8B-B14F-4D97-AF65-F5344CB8AC3E}">
        <p14:creationId xmlns:p14="http://schemas.microsoft.com/office/powerpoint/2010/main" val="25772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9609" y="849086"/>
            <a:ext cx="11196637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  <a:ea typeface="+mj-lt"/>
                <a:cs typeface="+mj-lt"/>
              </a:rPr>
              <a:t>SORT - </a:t>
            </a:r>
            <a:r>
              <a:rPr lang="ru-RU" sz="4000" dirty="0">
                <a:latin typeface="+mn-lt"/>
                <a:ea typeface="+mj-lt"/>
                <a:cs typeface="+mj-lt"/>
              </a:rPr>
              <a:t>Метод </a:t>
            </a:r>
            <a:r>
              <a:rPr lang="ru-RU" sz="4000" dirty="0" err="1">
                <a:latin typeface="+mn-lt"/>
                <a:ea typeface="+mj-lt"/>
                <a:cs typeface="+mj-lt"/>
              </a:rPr>
              <a:t>sort</a:t>
            </a:r>
            <a:r>
              <a:rPr lang="ru-RU" sz="4000" dirty="0">
                <a:latin typeface="+mn-lt"/>
                <a:ea typeface="+mj-lt"/>
                <a:cs typeface="+mj-lt"/>
              </a:rPr>
              <a:t>() сортирует массив</a:t>
            </a:r>
            <a:endParaRPr lang="ru-RU" sz="4000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BCA626C5-CFB7-2845-8B85-07E6591CA7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7754" y="3048204"/>
            <a:ext cx="10725150" cy="1790700"/>
          </a:xfrm>
        </p:spPr>
      </p:pic>
    </p:spTree>
    <p:extLst>
      <p:ext uri="{BB962C8B-B14F-4D97-AF65-F5344CB8AC3E}">
        <p14:creationId xmlns:p14="http://schemas.microsoft.com/office/powerpoint/2010/main" val="2401846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73883" y="572124"/>
            <a:ext cx="11196637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>
                <a:latin typeface="+mn-lt"/>
                <a:ea typeface="+mj-lt"/>
                <a:cs typeface="+mj-lt"/>
              </a:rPr>
              <a:t>Reverse</a:t>
            </a:r>
            <a:r>
              <a:rPr lang="ru-RU" sz="4000" b="1" dirty="0">
                <a:latin typeface="+mn-lt"/>
                <a:ea typeface="+mj-lt"/>
                <a:cs typeface="+mj-lt"/>
              </a:rPr>
              <a:t> – </a:t>
            </a:r>
            <a:r>
              <a:rPr lang="ru-RU" sz="4000" dirty="0">
                <a:latin typeface="+mn-lt"/>
                <a:ea typeface="+mj-lt"/>
                <a:cs typeface="+mj-lt"/>
              </a:rPr>
              <a:t>метод переворачивает массив </a:t>
            </a:r>
            <a:endParaRPr lang="en-US" sz="4000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E8A7F496-7E96-736C-2F40-C3D5D9924E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2600325"/>
            <a:ext cx="10668000" cy="1657350"/>
          </a:xfrm>
        </p:spPr>
      </p:pic>
    </p:spTree>
    <p:extLst>
      <p:ext uri="{BB962C8B-B14F-4D97-AF65-F5344CB8AC3E}">
        <p14:creationId xmlns:p14="http://schemas.microsoft.com/office/powerpoint/2010/main" val="287620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9608" y="348343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Массивы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755" y="1673906"/>
            <a:ext cx="11196636" cy="4858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>
                <a:ea typeface="+mn-lt"/>
                <a:cs typeface="+mn-lt"/>
              </a:rPr>
              <a:t>Массив</a:t>
            </a:r>
            <a:r>
              <a:rPr lang="ru-RU" dirty="0">
                <a:ea typeface="+mn-lt"/>
                <a:cs typeface="+mn-lt"/>
              </a:rPr>
              <a:t> — это структура данных, которая группирует набор некоторых значений под одним именем. Для доступа к конкретному значению используется индекс. Индексация в массивах в JavaScript начинается с </a:t>
            </a:r>
            <a:r>
              <a:rPr lang="ru-RU" b="1" dirty="0">
                <a:ea typeface="+mn-lt"/>
                <a:cs typeface="+mn-lt"/>
              </a:rPr>
              <a:t>нуля</a:t>
            </a:r>
            <a:r>
              <a:rPr lang="ru-RU" dirty="0">
                <a:ea typeface="+mn-lt"/>
                <a:cs typeface="+mn-lt"/>
              </a:rPr>
              <a:t>. </a:t>
            </a:r>
          </a:p>
          <a:p>
            <a:pPr algn="ctr">
              <a:lnSpc>
                <a:spcPct val="100000"/>
              </a:lnSpc>
            </a:pPr>
            <a:r>
              <a:rPr lang="ru-RU" b="1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Сразу обращаем ваше внимание, что в JavaScript в массиве могут храниться значения разных типов.</a:t>
            </a:r>
            <a:endParaRPr lang="ru-RU" dirty="0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255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4959" y="541787"/>
            <a:ext cx="11196637" cy="206579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+mn-lt"/>
                <a:ea typeface="+mj-lt"/>
                <a:cs typeface="+mj-lt"/>
              </a:rPr>
              <a:t>CONCAT - </a:t>
            </a:r>
            <a:r>
              <a:rPr lang="ru-RU" sz="3200" dirty="0">
                <a:latin typeface="+mn-lt"/>
                <a:ea typeface="+mj-lt"/>
                <a:cs typeface="+mj-lt"/>
              </a:rPr>
              <a:t>Метод </a:t>
            </a:r>
            <a:r>
              <a:rPr lang="ru-RU" sz="3200" dirty="0" err="1">
                <a:latin typeface="+mn-lt"/>
                <a:ea typeface="+mj-lt"/>
                <a:cs typeface="+mj-lt"/>
              </a:rPr>
              <a:t>arr.concat</a:t>
            </a:r>
            <a:r>
              <a:rPr lang="ru-RU" sz="3200" dirty="0">
                <a:latin typeface="+mn-lt"/>
                <a:ea typeface="+mj-lt"/>
                <a:cs typeface="+mj-lt"/>
              </a:rPr>
              <a:t>(value1, value2, ... </a:t>
            </a:r>
            <a:r>
              <a:rPr lang="ru-RU" sz="3200" dirty="0" err="1">
                <a:latin typeface="+mn-lt"/>
                <a:ea typeface="+mj-lt"/>
                <a:cs typeface="+mj-lt"/>
              </a:rPr>
              <a:t>valueN</a:t>
            </a:r>
            <a:r>
              <a:rPr lang="ru-RU" sz="3200" dirty="0">
                <a:latin typeface="+mn-lt"/>
                <a:ea typeface="+mj-lt"/>
                <a:cs typeface="+mj-lt"/>
              </a:rPr>
              <a:t>) </a:t>
            </a:r>
            <a:r>
              <a:rPr lang="ru-RU" sz="3200" dirty="0" err="1">
                <a:latin typeface="+mn-lt"/>
                <a:ea typeface="+mj-lt"/>
                <a:cs typeface="+mj-lt"/>
              </a:rPr>
              <a:t>создаёт</a:t>
            </a:r>
            <a:r>
              <a:rPr lang="ru-RU" sz="3200" dirty="0">
                <a:latin typeface="+mn-lt"/>
                <a:ea typeface="+mj-lt"/>
                <a:cs typeface="+mj-lt"/>
              </a:rPr>
              <a:t> </a:t>
            </a:r>
            <a:r>
              <a:rPr lang="ru-RU" sz="3200" dirty="0" err="1">
                <a:latin typeface="+mn-lt"/>
                <a:ea typeface="+mj-lt"/>
                <a:cs typeface="+mj-lt"/>
              </a:rPr>
              <a:t>новыи</a:t>
            </a:r>
            <a:r>
              <a:rPr lang="ru-RU" sz="3200" dirty="0">
                <a:latin typeface="+mn-lt"/>
                <a:ea typeface="+mj-lt"/>
                <a:cs typeface="+mj-lt"/>
              </a:rPr>
              <a:t>̆ массив, в </a:t>
            </a:r>
            <a:r>
              <a:rPr lang="ru-RU" sz="3200" dirty="0" err="1">
                <a:latin typeface="+mn-lt"/>
                <a:ea typeface="+mj-lt"/>
                <a:cs typeface="+mj-lt"/>
              </a:rPr>
              <a:t>которыи</a:t>
            </a:r>
            <a:r>
              <a:rPr lang="ru-RU" sz="3200" dirty="0">
                <a:latin typeface="+mn-lt"/>
                <a:ea typeface="+mj-lt"/>
                <a:cs typeface="+mj-lt"/>
              </a:rPr>
              <a:t>̆ копируются элементы из </a:t>
            </a:r>
            <a:r>
              <a:rPr lang="ru-RU" sz="3200" dirty="0" err="1">
                <a:latin typeface="+mn-lt"/>
                <a:ea typeface="+mj-lt"/>
                <a:cs typeface="+mj-lt"/>
              </a:rPr>
              <a:t>arr</a:t>
            </a:r>
            <a:r>
              <a:rPr lang="ru-RU" sz="3200" dirty="0">
                <a:latin typeface="+mn-lt"/>
                <a:ea typeface="+mj-lt"/>
                <a:cs typeface="+mj-lt"/>
              </a:rPr>
              <a:t>, а также value1, value2, ... </a:t>
            </a:r>
            <a:r>
              <a:rPr lang="ru-RU" sz="3200" dirty="0" err="1">
                <a:latin typeface="+mn-lt"/>
                <a:ea typeface="+mj-lt"/>
                <a:cs typeface="+mj-lt"/>
              </a:rPr>
              <a:t>valueN</a:t>
            </a:r>
            <a:r>
              <a:rPr lang="ru-RU" sz="3200" dirty="0">
                <a:latin typeface="+mn-lt"/>
                <a:ea typeface="+mj-lt"/>
                <a:cs typeface="+mj-lt"/>
              </a:rPr>
              <a:t>.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4877D0D-ADD3-B4EE-87D8-F23CA3B7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2928562"/>
            <a:ext cx="9519556" cy="26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15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623" y="511629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Calibri"/>
              </a:rPr>
              <a:t>Задание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623" y="1949313"/>
            <a:ext cx="10189840" cy="40150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1. Создайте пустой массив. </a:t>
            </a:r>
            <a:endParaRPr lang="en-US" sz="2000" dirty="0">
              <a:cs typeface="Times New Roman"/>
            </a:endParaRPr>
          </a:p>
          <a:p>
            <a:r>
              <a:rPr lang="ru-RU" dirty="0">
                <a:cs typeface="Calibri"/>
              </a:rPr>
              <a:t>2. Заполните 20 </a:t>
            </a:r>
            <a:r>
              <a:rPr lang="ru-RU" dirty="0" err="1">
                <a:cs typeface="Calibri"/>
              </a:rPr>
              <a:t>рандомными</a:t>
            </a:r>
            <a:r>
              <a:rPr lang="ru-RU" dirty="0">
                <a:cs typeface="Calibri"/>
              </a:rPr>
              <a:t> числами в диапазон от 1 до 100. </a:t>
            </a:r>
            <a:endParaRPr lang="ru-RU" sz="2000" dirty="0">
              <a:cs typeface="Times New Roman"/>
            </a:endParaRPr>
          </a:p>
          <a:p>
            <a:r>
              <a:rPr lang="ru-RU" dirty="0">
                <a:cs typeface="Calibri"/>
              </a:rPr>
              <a:t>3. Посчитайте кол-во четных и кол-во нечетных чисел. Определите, что большое через тернарный оператор.</a:t>
            </a:r>
          </a:p>
        </p:txBody>
      </p:sp>
    </p:spTree>
    <p:extLst>
      <p:ext uri="{BB962C8B-B14F-4D97-AF65-F5344CB8AC3E}">
        <p14:creationId xmlns:p14="http://schemas.microsoft.com/office/powerpoint/2010/main" val="502204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61005" y="-141514"/>
            <a:ext cx="12453936" cy="2457677"/>
          </a:xfrm>
        </p:spPr>
        <p:txBody>
          <a:bodyPr>
            <a:normAutofit/>
          </a:bodyPr>
          <a:lstStyle/>
          <a:p>
            <a:pPr algn="ctr"/>
            <a:r>
              <a:rPr lang="ru-RU" sz="2800" cap="all" dirty="0">
                <a:latin typeface="+mn-lt"/>
                <a:ea typeface="+mj-lt"/>
                <a:cs typeface="+mj-lt"/>
              </a:rPr>
              <a:t>МЕТОДЫ </a:t>
            </a:r>
            <a:r>
              <a:rPr lang="ru-RU" sz="2800" b="1" cap="all" dirty="0">
                <a:latin typeface="+mn-lt"/>
                <a:ea typeface="+mj-lt"/>
                <a:cs typeface="+mj-lt"/>
              </a:rPr>
              <a:t>TOLOWERCASE</a:t>
            </a:r>
            <a:r>
              <a:rPr lang="ru-RU" sz="2800" cap="all" dirty="0">
                <a:latin typeface="+mn-lt"/>
                <a:ea typeface="+mj-lt"/>
                <a:cs typeface="+mj-lt"/>
              </a:rPr>
              <a:t> И </a:t>
            </a:r>
            <a:r>
              <a:rPr lang="ru-RU" sz="2800" b="1" cap="all" dirty="0">
                <a:latin typeface="+mn-lt"/>
                <a:ea typeface="+mj-lt"/>
                <a:cs typeface="+mj-lt"/>
              </a:rPr>
              <a:t>TOUPPERCASE </a:t>
            </a:r>
            <a:r>
              <a:rPr lang="ru-RU" sz="2800" cap="all" dirty="0">
                <a:latin typeface="+mn-lt"/>
                <a:ea typeface="+mj-lt"/>
                <a:cs typeface="+mj-lt"/>
              </a:rPr>
              <a:t>Изменяют </a:t>
            </a:r>
            <a:br>
              <a:rPr lang="ru-RU" sz="2800" cap="all" dirty="0">
                <a:latin typeface="+mn-lt"/>
                <a:ea typeface="+mj-lt"/>
                <a:cs typeface="+mj-lt"/>
              </a:rPr>
            </a:br>
            <a:r>
              <a:rPr lang="ru-RU" sz="2800" cap="all" dirty="0">
                <a:latin typeface="+mn-lt"/>
                <a:ea typeface="+mj-lt"/>
                <a:cs typeface="+mj-lt"/>
              </a:rPr>
              <a:t>РЕГИСТР БУКВ. </a:t>
            </a:r>
            <a:br>
              <a:rPr lang="ru-RU" sz="2800" cap="all" dirty="0">
                <a:latin typeface="+mn-lt"/>
                <a:ea typeface="+mj-lt"/>
                <a:cs typeface="+mj-lt"/>
              </a:rPr>
            </a:br>
            <a:r>
              <a:rPr lang="ru-RU" sz="2800" cap="all" dirty="0">
                <a:latin typeface="+mn-lt"/>
                <a:ea typeface="+mj-lt"/>
                <a:cs typeface="+mj-lt"/>
              </a:rPr>
              <a:t>МЕТОД </a:t>
            </a:r>
            <a:r>
              <a:rPr lang="ru-RU" sz="2800" b="1" cap="all" dirty="0">
                <a:latin typeface="+mn-lt"/>
                <a:ea typeface="+mj-lt"/>
                <a:cs typeface="+mj-lt"/>
              </a:rPr>
              <a:t>TOLOWERCASE</a:t>
            </a:r>
            <a:r>
              <a:rPr lang="ru-RU" sz="2800" cap="all" dirty="0">
                <a:latin typeface="+mn-lt"/>
                <a:ea typeface="+mj-lt"/>
                <a:cs typeface="+mj-lt"/>
              </a:rPr>
              <a:t> МЕНЯЕТ РЕГИСТР НА НИЖНИЙ, </a:t>
            </a:r>
            <a:br>
              <a:rPr lang="ru-RU" sz="2800" cap="all" dirty="0">
                <a:latin typeface="+mn-lt"/>
                <a:ea typeface="+mj-lt"/>
                <a:cs typeface="+mj-lt"/>
              </a:rPr>
            </a:br>
            <a:r>
              <a:rPr lang="ru-RU" sz="2800" cap="all" dirty="0">
                <a:latin typeface="+mn-lt"/>
                <a:ea typeface="+mj-lt"/>
                <a:cs typeface="+mj-lt"/>
              </a:rPr>
              <a:t>А </a:t>
            </a:r>
            <a:r>
              <a:rPr lang="ru-RU" sz="2800" b="1" cap="all" dirty="0">
                <a:latin typeface="+mn-lt"/>
                <a:ea typeface="+mj-lt"/>
                <a:cs typeface="+mj-lt"/>
              </a:rPr>
              <a:t>TOUPPERCASE</a:t>
            </a:r>
            <a:r>
              <a:rPr lang="ru-RU" sz="2800" cap="all" dirty="0">
                <a:latin typeface="+mn-lt"/>
                <a:ea typeface="+mj-lt"/>
                <a:cs typeface="+mj-lt"/>
              </a:rPr>
              <a:t> МЕНЯЕТ РЕГИСТР НА ВЕРХНИЙ.</a:t>
            </a:r>
            <a:endParaRPr lang="ru-RU" sz="2800" dirty="0">
              <a:latin typeface="+mn-lt"/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91C0FB-1AA1-D0B8-8065-C87CAC92F2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04720" y="2083911"/>
            <a:ext cx="8630159" cy="4325304"/>
          </a:xfrm>
        </p:spPr>
      </p:pic>
    </p:spTree>
    <p:extLst>
      <p:ext uri="{BB962C8B-B14F-4D97-AF65-F5344CB8AC3E}">
        <p14:creationId xmlns:p14="http://schemas.microsoft.com/office/powerpoint/2010/main" val="232766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46481" y="590776"/>
            <a:ext cx="9661752" cy="85747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  <a:cs typeface="Calibri"/>
              </a:rPr>
              <a:t>Задание</a:t>
            </a:r>
            <a:endParaRPr lang="en-US" sz="4000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A3DFDA-473F-8CAC-28AD-47BFCC943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481" y="1736725"/>
            <a:ext cx="9187088" cy="38632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cs typeface="Calibri"/>
              </a:rPr>
              <a:t>У </a:t>
            </a:r>
            <a:r>
              <a:rPr lang="en-GB" sz="3200" dirty="0" err="1">
                <a:cs typeface="Calibri"/>
              </a:rPr>
              <a:t>вас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есть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переменная</a:t>
            </a:r>
            <a:r>
              <a:rPr lang="en-GB" sz="3200" dirty="0">
                <a:cs typeface="Calibri"/>
              </a:rPr>
              <a:t>, </a:t>
            </a:r>
            <a:r>
              <a:rPr lang="en-GB" sz="3200" dirty="0" err="1">
                <a:cs typeface="Calibri"/>
              </a:rPr>
              <a:t>которая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хранит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предложение</a:t>
            </a:r>
            <a:r>
              <a:rPr lang="en-GB" sz="3200" dirty="0">
                <a:cs typeface="Calibri"/>
              </a:rPr>
              <a:t>. </a:t>
            </a:r>
          </a:p>
          <a:p>
            <a:r>
              <a:rPr lang="en-GB" sz="3200" dirty="0" err="1">
                <a:cs typeface="Calibri"/>
              </a:rPr>
              <a:t>Сделать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каждое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слово</a:t>
            </a:r>
            <a:r>
              <a:rPr lang="en-GB" sz="3200" dirty="0">
                <a:cs typeface="Calibri"/>
              </a:rPr>
              <a:t> в </a:t>
            </a:r>
            <a:r>
              <a:rPr lang="en-GB" sz="3200" dirty="0" err="1">
                <a:cs typeface="Calibri"/>
              </a:rPr>
              <a:t>этом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предложение</a:t>
            </a:r>
            <a:r>
              <a:rPr lang="en-GB" sz="3200" dirty="0">
                <a:cs typeface="Calibri"/>
              </a:rPr>
              <a:t> с </a:t>
            </a:r>
            <a:r>
              <a:rPr lang="en-GB" sz="3200" dirty="0" err="1">
                <a:cs typeface="Calibri"/>
              </a:rPr>
              <a:t>заглавной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буквы</a:t>
            </a:r>
            <a:r>
              <a:rPr lang="ru-RU" sz="3200" dirty="0">
                <a:cs typeface="Calibri"/>
              </a:rPr>
              <a:t>.</a:t>
            </a:r>
            <a:endParaRPr lang="en-GB" sz="32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176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3C412A-B64D-899A-EC67-B7E90CF9BB69}"/>
              </a:ext>
            </a:extLst>
          </p:cNvPr>
          <p:cNvSpPr txBox="1"/>
          <p:nvPr/>
        </p:nvSpPr>
        <p:spPr>
          <a:xfrm>
            <a:off x="1334133" y="2829163"/>
            <a:ext cx="3539319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solidFill>
                  <a:schemeClr val="tx2"/>
                </a:solidFill>
                <a:ea typeface="+mj-ea"/>
                <a:cs typeface="Calibri"/>
              </a:rPr>
              <a:t>ВОПРОСЫ</a:t>
            </a:r>
            <a:endParaRPr lang="en-US" sz="4400" dirty="0">
              <a:solidFill>
                <a:schemeClr val="tx2"/>
              </a:solidFill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9912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3C412A-B64D-899A-EC67-B7E90CF9BB69}"/>
              </a:ext>
            </a:extLst>
          </p:cNvPr>
          <p:cNvSpPr txBox="1"/>
          <p:nvPr/>
        </p:nvSpPr>
        <p:spPr>
          <a:xfrm>
            <a:off x="1334133" y="2829163"/>
            <a:ext cx="4315696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solidFill>
                  <a:schemeClr val="tx2"/>
                </a:solidFill>
                <a:ea typeface="+mj-ea"/>
                <a:cs typeface="Calibri"/>
              </a:rPr>
              <a:t>ПРАКТИКА</a:t>
            </a:r>
            <a:endParaRPr lang="en-US" sz="4400" dirty="0">
              <a:solidFill>
                <a:schemeClr val="tx2"/>
              </a:solidFill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97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6966" y="348343"/>
            <a:ext cx="4893809" cy="6158820"/>
          </a:xfrm>
        </p:spPr>
        <p:txBody>
          <a:bodyPr>
            <a:normAutofit/>
          </a:bodyPr>
          <a:lstStyle/>
          <a:p>
            <a:pPr algn="ctr"/>
            <a:r>
              <a:rPr lang="ru-RU" sz="2800" cap="all" dirty="0">
                <a:latin typeface="+mn-lt"/>
                <a:ea typeface="+mj-lt"/>
                <a:cs typeface="+mj-lt"/>
              </a:rPr>
              <a:t>ПЕРВЫЙ СПОСОБ </a:t>
            </a:r>
            <a:br>
              <a:rPr lang="ru-RU" sz="2800" cap="all" dirty="0">
                <a:latin typeface="+mn-lt"/>
                <a:ea typeface="+mj-lt"/>
                <a:cs typeface="+mj-lt"/>
              </a:rPr>
            </a:br>
            <a:r>
              <a:rPr lang="ru-RU" sz="2800" cap="all" dirty="0">
                <a:latin typeface="+mn-lt"/>
                <a:ea typeface="+mj-lt"/>
                <a:cs typeface="+mj-lt"/>
              </a:rPr>
              <a:t>СОЗДАНИЯ МАССИВА </a:t>
            </a:r>
            <a:br>
              <a:rPr lang="ru-RU" sz="2800" cap="all" dirty="0">
                <a:latin typeface="+mn-lt"/>
                <a:ea typeface="+mj-lt"/>
                <a:cs typeface="+mj-lt"/>
              </a:rPr>
            </a:br>
            <a:r>
              <a:rPr lang="ru-RU" sz="2800" cap="all" dirty="0">
                <a:latin typeface="+mn-lt"/>
                <a:ea typeface="+mj-lt"/>
                <a:cs typeface="+mj-lt"/>
              </a:rPr>
              <a:t>СОСТОИТ В </a:t>
            </a:r>
            <a:br>
              <a:rPr lang="ru-RU" sz="2800" cap="all" dirty="0">
                <a:latin typeface="+mn-lt"/>
                <a:ea typeface="+mj-lt"/>
                <a:cs typeface="+mj-lt"/>
              </a:rPr>
            </a:br>
            <a:r>
              <a:rPr lang="ru-RU" sz="2800" cap="all" dirty="0">
                <a:latin typeface="+mn-lt"/>
                <a:ea typeface="+mj-lt"/>
                <a:cs typeface="+mj-lt"/>
              </a:rPr>
              <a:t>ИСПОЛЬЗОВАНИИ </a:t>
            </a:r>
            <a:br>
              <a:rPr lang="ru-RU" sz="2800" cap="all" dirty="0">
                <a:latin typeface="+mn-lt"/>
                <a:ea typeface="+mj-lt"/>
                <a:cs typeface="+mj-lt"/>
              </a:rPr>
            </a:br>
            <a:r>
              <a:rPr lang="ru-RU" sz="2800" cap="all" dirty="0">
                <a:latin typeface="+mn-lt"/>
                <a:ea typeface="+mj-lt"/>
                <a:cs typeface="+mj-lt"/>
              </a:rPr>
              <a:t>КОНСТРУКЦИИ </a:t>
            </a:r>
            <a:br>
              <a:rPr lang="ru-RU" sz="2800" cap="all" dirty="0">
                <a:latin typeface="+mn-lt"/>
                <a:ea typeface="+mj-lt"/>
                <a:cs typeface="+mj-lt"/>
              </a:rPr>
            </a:br>
            <a:r>
              <a:rPr lang="ru-RU" sz="2800" b="1" cap="all" dirty="0">
                <a:latin typeface="+mn-lt"/>
                <a:ea typeface="+mj-lt"/>
                <a:cs typeface="+mj-lt"/>
              </a:rPr>
              <a:t>NEW ARRAY</a:t>
            </a:r>
            <a:endParaRPr lang="ru-RU" sz="2800" dirty="0">
              <a:latin typeface="+mn-lt"/>
              <a:ea typeface="+mj-lt"/>
              <a:cs typeface="+mj-lt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ABB3E4CC-5C8D-E87D-A3C3-00C9828F67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8651" y="1087"/>
            <a:ext cx="7500671" cy="6856233"/>
          </a:xfrm>
        </p:spPr>
      </p:pic>
    </p:spTree>
    <p:extLst>
      <p:ext uri="{BB962C8B-B14F-4D97-AF65-F5344CB8AC3E}">
        <p14:creationId xmlns:p14="http://schemas.microsoft.com/office/powerpoint/2010/main" val="268960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850A66D-8A2D-A19B-2834-407A7A42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71" y="618558"/>
            <a:ext cx="10689770" cy="5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1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5451" y="654230"/>
            <a:ext cx="4463956" cy="5522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dirty="0">
                <a:ea typeface="+mn-lt"/>
                <a:cs typeface="+mn-lt"/>
              </a:rPr>
              <a:t>Если вам нужно уменьшить </a:t>
            </a:r>
            <a:endParaRPr lang="en-US" sz="2400" b="1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</a:pPr>
            <a:r>
              <a:rPr lang="ru-RU" sz="2400" b="1" dirty="0">
                <a:ea typeface="+mn-lt"/>
                <a:cs typeface="+mn-lt"/>
              </a:rPr>
              <a:t>размер массива, то надо уменьшить </a:t>
            </a:r>
            <a:endParaRPr lang="en-US" sz="2400" b="1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</a:pPr>
            <a:r>
              <a:rPr lang="ru-RU" sz="2400" b="1" dirty="0">
                <a:ea typeface="+mn-lt"/>
                <a:cs typeface="+mn-lt"/>
              </a:rPr>
              <a:t>значение </a:t>
            </a:r>
            <a:r>
              <a:rPr lang="ru-RU" sz="2400" b="1" dirty="0" err="1">
                <a:ea typeface="+mn-lt"/>
                <a:cs typeface="+mn-lt"/>
              </a:rPr>
              <a:t>length</a:t>
            </a:r>
            <a:r>
              <a:rPr lang="ru-RU" sz="2400" b="1" dirty="0">
                <a:ea typeface="+mn-lt"/>
                <a:cs typeface="+mn-lt"/>
              </a:rPr>
              <a:t> до нужной длины.</a:t>
            </a:r>
            <a:endParaRPr lang="en-US" sz="2400" b="1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</a:pPr>
            <a:r>
              <a:rPr lang="ru-RU" sz="2400" b="1" dirty="0">
                <a:ea typeface="+mn-lt"/>
                <a:cs typeface="+mn-lt"/>
              </a:rPr>
              <a:t>Все, удаленные значения, </a:t>
            </a:r>
            <a:br>
              <a:rPr lang="ru-RU" sz="2400" b="1" dirty="0">
                <a:ea typeface="+mn-lt"/>
                <a:cs typeface="+mn-lt"/>
              </a:rPr>
            </a:br>
            <a:r>
              <a:rPr lang="ru-RU" sz="2400" b="1" dirty="0">
                <a:ea typeface="+mn-lt"/>
                <a:cs typeface="+mn-lt"/>
              </a:rPr>
              <a:t>исчезнут на всегда!</a:t>
            </a:r>
            <a:endParaRPr lang="en-US" sz="2400" b="1" dirty="0">
              <a:ea typeface="+mn-lt"/>
              <a:cs typeface="+mn-lt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A5E4FCD1-3279-1168-6DE9-44AAB423D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346542"/>
            <a:ext cx="6607628" cy="616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6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Создание массива второй способ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1761853F-B78F-0C19-2A1A-E3159A538F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412" y="2243137"/>
            <a:ext cx="10925175" cy="2371725"/>
          </a:xfrm>
        </p:spPr>
      </p:pic>
    </p:spTree>
    <p:extLst>
      <p:ext uri="{BB962C8B-B14F-4D97-AF65-F5344CB8AC3E}">
        <p14:creationId xmlns:p14="http://schemas.microsoft.com/office/powerpoint/2010/main" val="350148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19E67D74-CACD-1167-ACC0-E187C5B58B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13180" y="392026"/>
            <a:ext cx="6213239" cy="6103928"/>
          </a:xfrm>
        </p:spPr>
      </p:pic>
    </p:spTree>
    <p:extLst>
      <p:ext uri="{BB962C8B-B14F-4D97-AF65-F5344CB8AC3E}">
        <p14:creationId xmlns:p14="http://schemas.microsoft.com/office/powerpoint/2010/main" val="44234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Calibri"/>
              </a:rPr>
              <a:t>Обращение к элементам массива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F5245049-DED7-2148-0A17-7358307E86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7545" y="2019503"/>
            <a:ext cx="10057209" cy="3324224"/>
          </a:xfrm>
        </p:spPr>
      </p:pic>
    </p:spTree>
    <p:extLst>
      <p:ext uri="{BB962C8B-B14F-4D97-AF65-F5344CB8AC3E}">
        <p14:creationId xmlns:p14="http://schemas.microsoft.com/office/powerpoint/2010/main" val="314975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73883" y="572125"/>
            <a:ext cx="11196637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cap="all" dirty="0">
                <a:latin typeface="+mn-lt"/>
                <a:ea typeface="+mj-lt"/>
                <a:cs typeface="+mj-lt"/>
              </a:rPr>
              <a:t>И ЕЩЁ ПРИМЕР. </a:t>
            </a:r>
            <a:br>
              <a:rPr lang="ru-RU" sz="2800" cap="all" dirty="0">
                <a:latin typeface="+mn-lt"/>
                <a:ea typeface="+mj-lt"/>
                <a:cs typeface="+mj-lt"/>
              </a:rPr>
            </a:br>
            <a:r>
              <a:rPr lang="ru-RU" sz="2800" cap="all" dirty="0">
                <a:latin typeface="+mn-lt"/>
                <a:ea typeface="+mj-lt"/>
                <a:cs typeface="+mj-lt"/>
              </a:rPr>
              <a:t>ОТОБРАЗИМ СОДЕРЖИМОЕ МАССИВА С ЭЛЕМЕНТАМИ РАЗНОГО ТИПА</a:t>
            </a:r>
            <a:endParaRPr lang="ru-RU" sz="2800" dirty="0">
              <a:latin typeface="+mn-lt"/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454FB833-E40B-AB27-64B6-0675B8DF73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3380" y="2476258"/>
            <a:ext cx="9877644" cy="2617367"/>
          </a:xfrm>
        </p:spPr>
      </p:pic>
    </p:spTree>
    <p:extLst>
      <p:ext uri="{BB962C8B-B14F-4D97-AF65-F5344CB8AC3E}">
        <p14:creationId xmlns:p14="http://schemas.microsoft.com/office/powerpoint/2010/main" val="433200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36</TotalTime>
  <Words>379</Words>
  <Application>Microsoft Office PowerPoint</Application>
  <PresentationFormat>Широкоэкранный</PresentationFormat>
  <Paragraphs>40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Helvetica Light</vt:lpstr>
      <vt:lpstr>Lucida Console</vt:lpstr>
      <vt:lpstr>Times New Roman</vt:lpstr>
      <vt:lpstr>Wingdings</vt:lpstr>
      <vt:lpstr>Тема Office</vt:lpstr>
      <vt:lpstr>Массивы</vt:lpstr>
      <vt:lpstr>Массивы</vt:lpstr>
      <vt:lpstr>ПЕРВЫЙ СПОСОБ  СОЗДАНИЯ МАССИВА  СОСТОИТ В  ИСПОЛЬЗОВАНИИ  КОНСТРУКЦИИ  NEW ARRAY</vt:lpstr>
      <vt:lpstr>Презентация PowerPoint</vt:lpstr>
      <vt:lpstr>Презентация PowerPoint</vt:lpstr>
      <vt:lpstr>Создание массива второй способ</vt:lpstr>
      <vt:lpstr>Презентация PowerPoint</vt:lpstr>
      <vt:lpstr>Обращение к элементам массива</vt:lpstr>
      <vt:lpstr>И ЕЩЁ ПРИМЕР.  ОТОБРАЗИМ СОДЕРЖИМОЕ МАССИВА С ЭЛЕМЕНТАМИ РАЗНОГО ТИПА</vt:lpstr>
      <vt:lpstr>Задание</vt:lpstr>
      <vt:lpstr>POP - Удаляет последний элемент из  массива и возвращает его </vt:lpstr>
      <vt:lpstr>PUSH - Добавляет в конец  массива значение  </vt:lpstr>
      <vt:lpstr>SHIFT - Удаляет первый элемент из массива</vt:lpstr>
      <vt:lpstr>Unshift - Добавляет элемент в начало массива</vt:lpstr>
      <vt:lpstr>Split - принимает символ, по которому можно поделить строку и возвращает массив</vt:lpstr>
      <vt:lpstr>join - принимает строку, по которому можно соединить элементы массива в строку</vt:lpstr>
      <vt:lpstr>SPLICE - это универсальный раскладной нож для работы с массивами. Умеет все: удалять элементы, вставлять элементы, заменять элементы — по очереди и одновременно </vt:lpstr>
      <vt:lpstr>SORT - Метод sort() сортирует массив</vt:lpstr>
      <vt:lpstr>Reverse – метод переворачивает массив </vt:lpstr>
      <vt:lpstr>CONCAT - Метод arr.concat(value1, value2, ... valueN) создаёт новый массив, в который копируются элементы из arr, а также value1, value2, ... valueN.</vt:lpstr>
      <vt:lpstr>Задание</vt:lpstr>
      <vt:lpstr>МЕТОДЫ TOLOWERCASE И TOUPPERCASE Изменяют  РЕГИСТР БУКВ.  МЕТОД TOLOWERCASE МЕНЯЕТ РЕГИСТР НА НИЖНИЙ,  А TOUPPERCASE МЕНЯЕТ РЕГИСТР НА ВЕРХНИЙ.</vt:lpstr>
      <vt:lpstr>Задание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309</cp:revision>
  <dcterms:created xsi:type="dcterms:W3CDTF">2022-01-30T05:59:16Z</dcterms:created>
  <dcterms:modified xsi:type="dcterms:W3CDTF">2023-03-12T16:58:33Z</dcterms:modified>
</cp:coreProperties>
</file>