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314" r:id="rId7"/>
    <p:sldId id="295" r:id="rId8"/>
    <p:sldId id="296" r:id="rId9"/>
    <p:sldId id="297" r:id="rId10"/>
    <p:sldId id="298" r:id="rId11"/>
    <p:sldId id="299" r:id="rId12"/>
    <p:sldId id="300" r:id="rId13"/>
    <p:sldId id="313" r:id="rId14"/>
    <p:sldId id="312" r:id="rId15"/>
    <p:sldId id="311" r:id="rId16"/>
    <p:sldId id="310" r:id="rId17"/>
    <p:sldId id="309" r:id="rId18"/>
    <p:sldId id="302" r:id="rId19"/>
    <p:sldId id="315" r:id="rId20"/>
    <p:sldId id="28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E500E-250C-45B1-8557-24623810E686}" v="70" dt="2023-03-09T04:05:41.261"/>
    <p1510:client id="{7601F633-2B57-43BF-AAAB-9646C2FA3554}" v="54" dt="2022-12-27T13:31:36.515"/>
    <p1510:client id="{7A33779D-42B8-441C-AA38-ADF567B11241}" v="142" dt="2022-12-09T06:20:37.686"/>
    <p1510:client id="{7C4FF23C-2C4B-458F-ACCD-B3DBD91D6BE9}" v="23" dt="2022-12-09T05:29:52.351"/>
    <p1510:client id="{8FB82537-CA1C-404B-B3BE-1AAEAC0AA3A5}" v="260" dt="2022-12-27T15:22:50.268"/>
    <p1510:client id="{920604F9-28D1-41E5-8A01-E6D8ACB2C6A0}" v="4" dt="2022-12-14T03:29:15.883"/>
    <p1510:client id="{C96569E1-5CBF-4B94-B640-CCC6FC378811}" v="87" dt="2022-12-09T05:35:5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8FB82537-CA1C-404B-B3BE-1AAEAC0AA3A5}"/>
    <pc:docChg chg="addSld delSld modSld">
      <pc:chgData name="Рустамова Анель" userId="d10ae045a45625cd" providerId="Windows Live" clId="Web-{8FB82537-CA1C-404B-B3BE-1AAEAC0AA3A5}" dt="2022-12-27T15:22:47.956" v="234" actId="20577"/>
      <pc:docMkLst>
        <pc:docMk/>
      </pc:docMkLst>
      <pc:sldChg chg="modSp">
        <pc:chgData name="Рустамова Анель" userId="d10ae045a45625cd" providerId="Windows Live" clId="Web-{8FB82537-CA1C-404B-B3BE-1AAEAC0AA3A5}" dt="2022-12-27T13:32:51.834" v="2" actId="1076"/>
        <pc:sldMkLst>
          <pc:docMk/>
          <pc:sldMk cId="3342557704" sldId="292"/>
        </pc:sldMkLst>
        <pc:spChg chg="mod">
          <ac:chgData name="Рустамова Анель" userId="d10ae045a45625cd" providerId="Windows Live" clId="Web-{8FB82537-CA1C-404B-B3BE-1AAEAC0AA3A5}" dt="2022-12-27T13:32:51.834" v="2" actId="1076"/>
          <ac:spMkLst>
            <pc:docMk/>
            <pc:sldMk cId="3342557704" sldId="292"/>
            <ac:spMk id="3" creationId="{DFEAE540-0205-B24F-BB0E-BE9C26463EA8}"/>
          </ac:spMkLst>
        </pc:spChg>
      </pc:sldChg>
      <pc:sldChg chg="addSp delSp modSp add del">
        <pc:chgData name="Рустамова Анель" userId="d10ae045a45625cd" providerId="Windows Live" clId="Web-{8FB82537-CA1C-404B-B3BE-1AAEAC0AA3A5}" dt="2022-12-27T13:37:39.897" v="19"/>
        <pc:sldMkLst>
          <pc:docMk/>
          <pc:sldMk cId="1790510550" sldId="294"/>
        </pc:sldMkLst>
        <pc:spChg chg="del">
          <ac:chgData name="Рустамова Анель" userId="d10ae045a45625cd" providerId="Windows Live" clId="Web-{8FB82537-CA1C-404B-B3BE-1AAEAC0AA3A5}" dt="2022-12-27T13:33:11.834" v="8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33:38.084" v="13" actId="20577"/>
          <ac:spMkLst>
            <pc:docMk/>
            <pc:sldMk cId="1790510550" sldId="294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8FB82537-CA1C-404B-B3BE-1AAEAC0AA3A5}" dt="2022-12-27T13:36:36.382" v="17" actId="1076"/>
          <ac:picMkLst>
            <pc:docMk/>
            <pc:sldMk cId="1790510550" sldId="294"/>
            <ac:picMk id="2" creationId="{DC98289B-5E27-96DB-B2F7-687812356B74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3:47:16.081" v="57" actId="14100"/>
        <pc:sldMkLst>
          <pc:docMk/>
          <pc:sldMk cId="1722066003" sldId="295"/>
        </pc:sldMkLst>
        <pc:spChg chg="mod">
          <ac:chgData name="Рустамова Анель" userId="d10ae045a45625cd" providerId="Windows Live" clId="Web-{8FB82537-CA1C-404B-B3BE-1AAEAC0AA3A5}" dt="2022-12-27T13:47:16.081" v="57" actId="14100"/>
          <ac:spMkLst>
            <pc:docMk/>
            <pc:sldMk cId="1722066003" sldId="295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8FB82537-CA1C-404B-B3BE-1AAEAC0AA3A5}" dt="2022-12-27T13:40:47.431" v="47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8FB82537-CA1C-404B-B3BE-1AAEAC0AA3A5}" dt="2022-12-27T13:47:13.549" v="56" actId="20577"/>
          <ac:spMkLst>
            <pc:docMk/>
            <pc:sldMk cId="1722066003" sldId="295"/>
            <ac:spMk id="5" creationId="{00000000-0000-0000-0000-000000000000}"/>
          </ac:spMkLst>
        </pc:spChg>
        <pc:picChg chg="add mod">
          <ac:chgData name="Рустамова Анель" userId="d10ae045a45625cd" providerId="Windows Live" clId="Web-{8FB82537-CA1C-404B-B3BE-1AAEAC0AA3A5}" dt="2022-12-27T13:47:07.565" v="54" actId="1076"/>
          <ac:picMkLst>
            <pc:docMk/>
            <pc:sldMk cId="1722066003" sldId="295"/>
            <ac:picMk id="2" creationId="{A3280322-F495-1F27-CC61-61358B281ED5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3:52:13.113" v="63" actId="1076"/>
        <pc:sldMkLst>
          <pc:docMk/>
          <pc:sldMk cId="3501487680" sldId="296"/>
        </pc:sldMkLst>
        <pc:spChg chg="del">
          <ac:chgData name="Рустамова Анель" userId="d10ae045a45625cd" providerId="Windows Live" clId="Web-{8FB82537-CA1C-404B-B3BE-1AAEAC0AA3A5}" dt="2022-12-27T13:51:11.989" v="61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51:11.520" v="60" actId="20577"/>
          <ac:spMkLst>
            <pc:docMk/>
            <pc:sldMk cId="3501487680" sldId="296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3:52:13.113" v="63" actId="1076"/>
          <ac:picMkLst>
            <pc:docMk/>
            <pc:sldMk cId="3501487680" sldId="296"/>
            <ac:picMk id="2" creationId="{5D6B0698-540A-4A06-2DD0-4D8252A52DB0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3:54:00.806" v="76" actId="1076"/>
        <pc:sldMkLst>
          <pc:docMk/>
          <pc:sldMk cId="442342179" sldId="297"/>
        </pc:sldMkLst>
        <pc:spChg chg="del">
          <ac:chgData name="Рустамова Анель" userId="d10ae045a45625cd" providerId="Windows Live" clId="Web-{8FB82537-CA1C-404B-B3BE-1AAEAC0AA3A5}" dt="2022-12-27T13:53:39.707" v="6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53:59.588" v="75" actId="14100"/>
          <ac:spMkLst>
            <pc:docMk/>
            <pc:sldMk cId="442342179" sldId="297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3:54:00.806" v="76" actId="1076"/>
          <ac:picMkLst>
            <pc:docMk/>
            <pc:sldMk cId="442342179" sldId="297"/>
            <ac:picMk id="2" creationId="{E79577A2-A844-28BB-3023-13E7F0259B9B}"/>
          </ac:picMkLst>
        </pc:picChg>
      </pc:sldChg>
      <pc:sldChg chg="addSp modSp">
        <pc:chgData name="Рустамова Анель" userId="d10ae045a45625cd" providerId="Windows Live" clId="Web-{8FB82537-CA1C-404B-B3BE-1AAEAC0AA3A5}" dt="2022-12-27T13:56:54.086" v="103" actId="1076"/>
        <pc:sldMkLst>
          <pc:docMk/>
          <pc:sldMk cId="3149757837" sldId="298"/>
        </pc:sldMkLst>
        <pc:spChg chg="mod">
          <ac:chgData name="Рустамова Анель" userId="d10ae045a45625cd" providerId="Windows Live" clId="Web-{8FB82537-CA1C-404B-B3BE-1AAEAC0AA3A5}" dt="2022-12-27T13:55:14.681" v="96" actId="20577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56:51.665" v="102" actId="20577"/>
          <ac:spMkLst>
            <pc:docMk/>
            <pc:sldMk cId="3149757837" sldId="298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8FB82537-CA1C-404B-B3BE-1AAEAC0AA3A5}" dt="2022-12-27T13:56:54.086" v="103" actId="1076"/>
          <ac:picMkLst>
            <pc:docMk/>
            <pc:sldMk cId="3149757837" sldId="298"/>
            <ac:picMk id="2" creationId="{A67F446A-404F-2B53-1F7B-76782DC5D4B3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3:57:46.555" v="107"/>
        <pc:sldMkLst>
          <pc:docMk/>
          <pc:sldMk cId="433200116" sldId="299"/>
        </pc:sldMkLst>
        <pc:spChg chg="del">
          <ac:chgData name="Рустамова Анель" userId="d10ae045a45625cd" providerId="Windows Live" clId="Web-{8FB82537-CA1C-404B-B3BE-1AAEAC0AA3A5}" dt="2022-12-27T13:57:46.555" v="10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57:45.883" v="106" actId="20577"/>
          <ac:spMkLst>
            <pc:docMk/>
            <pc:sldMk cId="433200116" sldId="299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3:57:46.555" v="107"/>
          <ac:picMkLst>
            <pc:docMk/>
            <pc:sldMk cId="433200116" sldId="299"/>
            <ac:picMk id="2" creationId="{74957163-0F25-FFEC-2E5F-9FC3A11D704C}"/>
          </ac:picMkLst>
        </pc:picChg>
      </pc:sldChg>
      <pc:sldChg chg="modSp">
        <pc:chgData name="Рустамова Анель" userId="d10ae045a45625cd" providerId="Windows Live" clId="Web-{8FB82537-CA1C-404B-B3BE-1AAEAC0AA3A5}" dt="2022-12-27T14:01:14.631" v="164" actId="1076"/>
        <pc:sldMkLst>
          <pc:docMk/>
          <pc:sldMk cId="3723575297" sldId="300"/>
        </pc:sldMkLst>
        <pc:spChg chg="mod">
          <ac:chgData name="Рустамова Анель" userId="d10ae045a45625cd" providerId="Windows Live" clId="Web-{8FB82537-CA1C-404B-B3BE-1AAEAC0AA3A5}" dt="2022-12-27T14:01:14.631" v="164" actId="1076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3:58:18.320" v="112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8FB82537-CA1C-404B-B3BE-1AAEAC0AA3A5}" dt="2022-12-27T14:01:11.147" v="163" actId="1076"/>
          <ac:spMkLst>
            <pc:docMk/>
            <pc:sldMk cId="3723575297" sldId="300"/>
            <ac:spMk id="5" creationId="{00000000-0000-0000-0000-000000000000}"/>
          </ac:spMkLst>
        </pc:spChg>
      </pc:sldChg>
      <pc:sldChg chg="del">
        <pc:chgData name="Рустамова Анель" userId="d10ae045a45625cd" providerId="Windows Live" clId="Web-{8FB82537-CA1C-404B-B3BE-1AAEAC0AA3A5}" dt="2022-12-27T15:22:23.549" v="217"/>
        <pc:sldMkLst>
          <pc:docMk/>
          <pc:sldMk cId="69368660" sldId="301"/>
        </pc:sldMkLst>
      </pc:sldChg>
      <pc:sldChg chg="modSp">
        <pc:chgData name="Рустамова Анель" userId="d10ae045a45625cd" providerId="Windows Live" clId="Web-{8FB82537-CA1C-404B-B3BE-1AAEAC0AA3A5}" dt="2022-12-27T15:22:35.534" v="228" actId="1076"/>
        <pc:sldMkLst>
          <pc:docMk/>
          <pc:sldMk cId="907782502" sldId="302"/>
        </pc:sldMkLst>
        <pc:spChg chg="mod">
          <ac:chgData name="Рустамова Анель" userId="d10ae045a45625cd" providerId="Windows Live" clId="Web-{8FB82537-CA1C-404B-B3BE-1AAEAC0AA3A5}" dt="2022-12-27T15:22:35.534" v="228" actId="1076"/>
          <ac:spMkLst>
            <pc:docMk/>
            <pc:sldMk cId="907782502" sldId="302"/>
            <ac:spMk id="4" creationId="{00000000-0000-0000-0000-000000000000}"/>
          </ac:spMkLst>
        </pc:spChg>
      </pc:sldChg>
      <pc:sldChg chg="del">
        <pc:chgData name="Рустамова Анель" userId="d10ae045a45625cd" providerId="Windows Live" clId="Web-{8FB82537-CA1C-404B-B3BE-1AAEAC0AA3A5}" dt="2022-12-27T15:22:37.846" v="229"/>
        <pc:sldMkLst>
          <pc:docMk/>
          <pc:sldMk cId="762729868" sldId="303"/>
        </pc:sldMkLst>
      </pc:sldChg>
      <pc:sldChg chg="del">
        <pc:chgData name="Рустамова Анель" userId="d10ae045a45625cd" providerId="Windows Live" clId="Web-{8FB82537-CA1C-404B-B3BE-1AAEAC0AA3A5}" dt="2022-12-27T15:22:23.549" v="218"/>
        <pc:sldMkLst>
          <pc:docMk/>
          <pc:sldMk cId="1967735467" sldId="304"/>
        </pc:sldMkLst>
      </pc:sldChg>
      <pc:sldChg chg="del">
        <pc:chgData name="Рустамова Анель" userId="d10ae045a45625cd" providerId="Windows Live" clId="Web-{8FB82537-CA1C-404B-B3BE-1AAEAC0AA3A5}" dt="2022-12-27T15:22:23.549" v="219"/>
        <pc:sldMkLst>
          <pc:docMk/>
          <pc:sldMk cId="3512253146" sldId="305"/>
        </pc:sldMkLst>
      </pc:sldChg>
      <pc:sldChg chg="del">
        <pc:chgData name="Рустамова Анель" userId="d10ae045a45625cd" providerId="Windows Live" clId="Web-{8FB82537-CA1C-404B-B3BE-1AAEAC0AA3A5}" dt="2022-12-27T15:22:23.549" v="220"/>
        <pc:sldMkLst>
          <pc:docMk/>
          <pc:sldMk cId="2187968103" sldId="306"/>
        </pc:sldMkLst>
      </pc:sldChg>
      <pc:sldChg chg="del">
        <pc:chgData name="Рустамова Анель" userId="d10ae045a45625cd" providerId="Windows Live" clId="Web-{8FB82537-CA1C-404B-B3BE-1AAEAC0AA3A5}" dt="2022-12-27T15:22:23.549" v="221"/>
        <pc:sldMkLst>
          <pc:docMk/>
          <pc:sldMk cId="3909571854" sldId="307"/>
        </pc:sldMkLst>
      </pc:sldChg>
      <pc:sldChg chg="del">
        <pc:chgData name="Рустамова Анель" userId="d10ae045a45625cd" providerId="Windows Live" clId="Web-{8FB82537-CA1C-404B-B3BE-1AAEAC0AA3A5}" dt="2022-12-27T15:22:23.549" v="222"/>
        <pc:sldMkLst>
          <pc:docMk/>
          <pc:sldMk cId="1436809113" sldId="308"/>
        </pc:sldMkLst>
      </pc:sldChg>
      <pc:sldChg chg="modSp">
        <pc:chgData name="Рустамова Анель" userId="d10ae045a45625cd" providerId="Windows Live" clId="Web-{8FB82537-CA1C-404B-B3BE-1AAEAC0AA3A5}" dt="2022-12-27T15:22:16.096" v="216" actId="1076"/>
        <pc:sldMkLst>
          <pc:docMk/>
          <pc:sldMk cId="642591632" sldId="309"/>
        </pc:sldMkLst>
        <pc:spChg chg="mod">
          <ac:chgData name="Рустамова Анель" userId="d10ae045a45625cd" providerId="Windows Live" clId="Web-{8FB82537-CA1C-404B-B3BE-1AAEAC0AA3A5}" dt="2022-12-27T15:22:13.440" v="215" actId="1076"/>
          <ac:spMkLst>
            <pc:docMk/>
            <pc:sldMk cId="642591632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5:22:16.096" v="216" actId="1076"/>
          <ac:spMkLst>
            <pc:docMk/>
            <pc:sldMk cId="642591632" sldId="309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8FB82537-CA1C-404B-B3BE-1AAEAC0AA3A5}" dt="2022-12-27T14:12:48.122" v="198"/>
        <pc:sldMkLst>
          <pc:docMk/>
          <pc:sldMk cId="928159679" sldId="310"/>
        </pc:sldMkLst>
        <pc:spChg chg="del">
          <ac:chgData name="Рустамова Анель" userId="d10ae045a45625cd" providerId="Windows Live" clId="Web-{8FB82537-CA1C-404B-B3BE-1AAEAC0AA3A5}" dt="2022-12-27T14:12:48.122" v="198"/>
          <ac:spMkLst>
            <pc:docMk/>
            <pc:sldMk cId="928159679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4:12:38.403" v="197" actId="20577"/>
          <ac:spMkLst>
            <pc:docMk/>
            <pc:sldMk cId="928159679" sldId="310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4:12:48.122" v="198"/>
          <ac:picMkLst>
            <pc:docMk/>
            <pc:sldMk cId="928159679" sldId="310"/>
            <ac:picMk id="2" creationId="{B36E52A1-0798-0092-8865-4C2944F5C3C0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4:12:26.934" v="194" actId="20577"/>
        <pc:sldMkLst>
          <pc:docMk/>
          <pc:sldMk cId="3594957126" sldId="311"/>
        </pc:sldMkLst>
        <pc:spChg chg="del">
          <ac:chgData name="Рустамова Анель" userId="d10ae045a45625cd" providerId="Windows Live" clId="Web-{8FB82537-CA1C-404B-B3BE-1AAEAC0AA3A5}" dt="2022-12-27T14:12:19.919" v="189"/>
          <ac:spMkLst>
            <pc:docMk/>
            <pc:sldMk cId="3594957126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4:12:26.934" v="194" actId="20577"/>
          <ac:spMkLst>
            <pc:docMk/>
            <pc:sldMk cId="3594957126" sldId="311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4:12:19.919" v="189"/>
          <ac:picMkLst>
            <pc:docMk/>
            <pc:sldMk cId="3594957126" sldId="311"/>
            <ac:picMk id="2" creationId="{E1C0B568-B6DF-09AC-3954-DD8D2BD90CB8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4:09:53.232" v="188" actId="14100"/>
        <pc:sldMkLst>
          <pc:docMk/>
          <pc:sldMk cId="2536911497" sldId="312"/>
        </pc:sldMkLst>
        <pc:spChg chg="del">
          <ac:chgData name="Рустамова Анель" userId="d10ae045a45625cd" providerId="Windows Live" clId="Web-{8FB82537-CA1C-404B-B3BE-1AAEAC0AA3A5}" dt="2022-12-27T14:09:51.889" v="186"/>
          <ac:spMkLst>
            <pc:docMk/>
            <pc:sldMk cId="2536911497" sldId="31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4:09:51.342" v="185" actId="20577"/>
          <ac:spMkLst>
            <pc:docMk/>
            <pc:sldMk cId="2536911497" sldId="312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4:09:53.232" v="188" actId="14100"/>
          <ac:picMkLst>
            <pc:docMk/>
            <pc:sldMk cId="2536911497" sldId="312"/>
            <ac:picMk id="2" creationId="{69BF2025-85E7-7584-ED0A-3E363FF24C9A}"/>
          </ac:picMkLst>
        </pc:picChg>
      </pc:sldChg>
      <pc:sldChg chg="addSp delSp modSp">
        <pc:chgData name="Рустамова Анель" userId="d10ae045a45625cd" providerId="Windows Live" clId="Web-{8FB82537-CA1C-404B-B3BE-1AAEAC0AA3A5}" dt="2022-12-27T14:09:11.936" v="169" actId="1076"/>
        <pc:sldMkLst>
          <pc:docMk/>
          <pc:sldMk cId="1642759296" sldId="313"/>
        </pc:sldMkLst>
        <pc:spChg chg="del">
          <ac:chgData name="Рустамова Анель" userId="d10ae045a45625cd" providerId="Windows Live" clId="Web-{8FB82537-CA1C-404B-B3BE-1AAEAC0AA3A5}" dt="2022-12-27T14:09:11.826" v="165"/>
          <ac:spMkLst>
            <pc:docMk/>
            <pc:sldMk cId="1642759296" sldId="31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4:09:11.936" v="169" actId="1076"/>
          <ac:spMkLst>
            <pc:docMk/>
            <pc:sldMk cId="1642759296" sldId="313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8FB82537-CA1C-404B-B3BE-1AAEAC0AA3A5}" dt="2022-12-27T14:09:11.826" v="165"/>
          <ac:picMkLst>
            <pc:docMk/>
            <pc:sldMk cId="1642759296" sldId="313"/>
            <ac:picMk id="2" creationId="{FC19AB40-3CE3-E2B2-06A7-2CA0B676D885}"/>
          </ac:picMkLst>
        </pc:picChg>
      </pc:sldChg>
      <pc:sldChg chg="addSp delSp modSp add replId">
        <pc:chgData name="Рустамова Анель" userId="d10ae045a45625cd" providerId="Windows Live" clId="Web-{8FB82537-CA1C-404B-B3BE-1AAEAC0AA3A5}" dt="2022-12-27T13:40:25.525" v="43" actId="1076"/>
        <pc:sldMkLst>
          <pc:docMk/>
          <pc:sldMk cId="1673079944" sldId="314"/>
        </pc:sldMkLst>
        <pc:spChg chg="mod">
          <ac:chgData name="Рустамова Анель" userId="d10ae045a45625cd" providerId="Windows Live" clId="Web-{8FB82537-CA1C-404B-B3BE-1AAEAC0AA3A5}" dt="2022-12-27T13:38:23.210" v="38" actId="1076"/>
          <ac:spMkLst>
            <pc:docMk/>
            <pc:sldMk cId="1673079944" sldId="314"/>
            <ac:spMk id="4" creationId="{00000000-0000-0000-0000-000000000000}"/>
          </ac:spMkLst>
        </pc:spChg>
        <pc:picChg chg="del">
          <ac:chgData name="Рустамова Анель" userId="d10ae045a45625cd" providerId="Windows Live" clId="Web-{8FB82537-CA1C-404B-B3BE-1AAEAC0AA3A5}" dt="2022-12-27T13:38:24.444" v="39"/>
          <ac:picMkLst>
            <pc:docMk/>
            <pc:sldMk cId="1673079944" sldId="314"/>
            <ac:picMk id="2" creationId="{DC98289B-5E27-96DB-B2F7-687812356B74}"/>
          </ac:picMkLst>
        </pc:picChg>
        <pc:picChg chg="add mod">
          <ac:chgData name="Рустамова Анель" userId="d10ae045a45625cd" providerId="Windows Live" clId="Web-{8FB82537-CA1C-404B-B3BE-1AAEAC0AA3A5}" dt="2022-12-27T13:40:25.525" v="43" actId="1076"/>
          <ac:picMkLst>
            <pc:docMk/>
            <pc:sldMk cId="1673079944" sldId="314"/>
            <ac:picMk id="3" creationId="{55E0D9D3-9193-9486-E824-E7001E09D348}"/>
          </ac:picMkLst>
        </pc:picChg>
      </pc:sldChg>
      <pc:sldChg chg="delSp modSp add replId">
        <pc:chgData name="Рустамова Анель" userId="d10ae045a45625cd" providerId="Windows Live" clId="Web-{8FB82537-CA1C-404B-B3BE-1AAEAC0AA3A5}" dt="2022-12-27T15:22:47.956" v="234" actId="20577"/>
        <pc:sldMkLst>
          <pc:docMk/>
          <pc:sldMk cId="1919957362" sldId="315"/>
        </pc:sldMkLst>
        <pc:spChg chg="del">
          <ac:chgData name="Рустамова Анель" userId="d10ae045a45625cd" providerId="Windows Live" clId="Web-{8FB82537-CA1C-404B-B3BE-1AAEAC0AA3A5}" dt="2022-12-27T15:22:44.487" v="231"/>
          <ac:spMkLst>
            <pc:docMk/>
            <pc:sldMk cId="1919957362" sldId="31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8FB82537-CA1C-404B-B3BE-1AAEAC0AA3A5}" dt="2022-12-27T15:22:47.956" v="234" actId="20577"/>
          <ac:spMkLst>
            <pc:docMk/>
            <pc:sldMk cId="1919957362" sldId="315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6B6E500E-250C-45B1-8557-24623810E686}"/>
    <pc:docChg chg="modSld">
      <pc:chgData name="Рустамова Анель" userId="d10ae045a45625cd" providerId="Windows Live" clId="Web-{6B6E500E-250C-45B1-8557-24623810E686}" dt="2023-03-09T04:05:41.261" v="69" actId="20577"/>
      <pc:docMkLst>
        <pc:docMk/>
      </pc:docMkLst>
      <pc:sldChg chg="modSp">
        <pc:chgData name="Рустамова Анель" userId="d10ae045a45625cd" providerId="Windows Live" clId="Web-{6B6E500E-250C-45B1-8557-24623810E686}" dt="2023-03-09T04:03:21.962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6B6E500E-250C-45B1-8557-24623810E686}" dt="2023-03-09T04:03:21.946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3:21.962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6B6E500E-250C-45B1-8557-24623810E686}" dt="2023-03-09T04:03:36.134" v="4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6B6E500E-250C-45B1-8557-24623810E686}" dt="2023-03-09T04:03:36.134" v="4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3:36.118" v="2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3:36.134" v="3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3:50.994" v="7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6B6E500E-250C-45B1-8557-24623810E686}" dt="2023-03-09T04:03:50.994" v="7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3:50.978" v="5" actId="20577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3:50.994" v="6" actId="20577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3:59.009" v="11"/>
        <pc:sldMkLst>
          <pc:docMk/>
          <pc:sldMk cId="1790510550" sldId="294"/>
        </pc:sldMkLst>
        <pc:spChg chg="mod">
          <ac:chgData name="Рустамова Анель" userId="d10ae045a45625cd" providerId="Windows Live" clId="Web-{6B6E500E-250C-45B1-8557-24623810E686}" dt="2023-03-09T04:03:58.994" v="10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3:59.009" v="11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22.447" v="17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6B6E500E-250C-45B1-8557-24623810E686}" dt="2023-03-09T04:04:22.447" v="17" actId="20577"/>
          <ac:spMkLst>
            <pc:docMk/>
            <pc:sldMk cId="1722066003" sldId="295"/>
            <ac:spMk id="3" creationId="{DFEAE540-0205-B24F-BB0E-BE9C26463EA8}"/>
          </ac:spMkLst>
        </pc:spChg>
      </pc:sldChg>
      <pc:sldChg chg="modSp">
        <pc:chgData name="Рустамова Анель" userId="d10ae045a45625cd" providerId="Windows Live" clId="Web-{6B6E500E-250C-45B1-8557-24623810E686}" dt="2023-03-09T04:04:26.276" v="21"/>
        <pc:sldMkLst>
          <pc:docMk/>
          <pc:sldMk cId="3501487680" sldId="296"/>
        </pc:sldMkLst>
        <pc:spChg chg="mod">
          <ac:chgData name="Рустамова Анель" userId="d10ae045a45625cd" providerId="Windows Live" clId="Web-{6B6E500E-250C-45B1-8557-24623810E686}" dt="2023-03-09T04:04:26.276" v="20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26.276" v="21"/>
          <ac:spMkLst>
            <pc:docMk/>
            <pc:sldMk cId="3501487680" sldId="29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32.198" v="25"/>
        <pc:sldMkLst>
          <pc:docMk/>
          <pc:sldMk cId="442342179" sldId="297"/>
        </pc:sldMkLst>
        <pc:spChg chg="mod">
          <ac:chgData name="Рустамова Анель" userId="d10ae045a45625cd" providerId="Windows Live" clId="Web-{6B6E500E-250C-45B1-8557-24623810E686}" dt="2023-03-09T04:04:32.198" v="24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32.198" v="25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36.651" v="31"/>
        <pc:sldMkLst>
          <pc:docMk/>
          <pc:sldMk cId="3149757837" sldId="298"/>
        </pc:sldMkLst>
        <pc:spChg chg="mod">
          <ac:chgData name="Рустамова Анель" userId="d10ae045a45625cd" providerId="Windows Live" clId="Web-{6B6E500E-250C-45B1-8557-24623810E686}" dt="2023-03-09T04:04:36.651" v="31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4:36.635" v="29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36.635" v="30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44.651" v="35"/>
        <pc:sldMkLst>
          <pc:docMk/>
          <pc:sldMk cId="433200116" sldId="299"/>
        </pc:sldMkLst>
        <pc:spChg chg="mod">
          <ac:chgData name="Рустамова Анель" userId="d10ae045a45625cd" providerId="Windows Live" clId="Web-{6B6E500E-250C-45B1-8557-24623810E686}" dt="2023-03-09T04:04:44.651" v="34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44.651" v="35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50.448" v="41"/>
        <pc:sldMkLst>
          <pc:docMk/>
          <pc:sldMk cId="3723575297" sldId="300"/>
        </pc:sldMkLst>
        <pc:spChg chg="mod">
          <ac:chgData name="Рустамова Анель" userId="d10ae045a45625cd" providerId="Windows Live" clId="Web-{6B6E500E-250C-45B1-8557-24623810E686}" dt="2023-03-09T04:04:50.448" v="41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4:50.417" v="39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50.432" v="40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36.746" v="67" actId="20577"/>
        <pc:sldMkLst>
          <pc:docMk/>
          <pc:sldMk cId="907782502" sldId="302"/>
        </pc:sldMkLst>
        <pc:spChg chg="mod">
          <ac:chgData name="Рустамова Анель" userId="d10ae045a45625cd" providerId="Windows Live" clId="Web-{6B6E500E-250C-45B1-8557-24623810E686}" dt="2023-03-09T04:05:36.746" v="67" actId="20577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5:36.730" v="65" actId="2057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36.746" v="66" actId="20577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32.761" v="64"/>
        <pc:sldMkLst>
          <pc:docMk/>
          <pc:sldMk cId="642591632" sldId="309"/>
        </pc:sldMkLst>
        <pc:spChg chg="mod">
          <ac:chgData name="Рустамова Анель" userId="d10ae045a45625cd" providerId="Windows Live" clId="Web-{6B6E500E-250C-45B1-8557-24623810E686}" dt="2023-03-09T04:05:32.761" v="64"/>
          <ac:spMkLst>
            <pc:docMk/>
            <pc:sldMk cId="642591632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B6E500E-250C-45B1-8557-24623810E686}" dt="2023-03-09T04:05:32.730" v="62"/>
          <ac:spMkLst>
            <pc:docMk/>
            <pc:sldMk cId="642591632" sldId="30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32.730" v="63"/>
          <ac:spMkLst>
            <pc:docMk/>
            <pc:sldMk cId="642591632" sldId="30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27.933" v="58"/>
        <pc:sldMkLst>
          <pc:docMk/>
          <pc:sldMk cId="928159679" sldId="310"/>
        </pc:sldMkLst>
        <pc:spChg chg="mod">
          <ac:chgData name="Рустамова Анель" userId="d10ae045a45625cd" providerId="Windows Live" clId="Web-{6B6E500E-250C-45B1-8557-24623810E686}" dt="2023-03-09T04:05:27.933" v="57"/>
          <ac:spMkLst>
            <pc:docMk/>
            <pc:sldMk cId="928159679" sldId="31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27.933" v="58"/>
          <ac:spMkLst>
            <pc:docMk/>
            <pc:sldMk cId="928159679" sldId="31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23.214" v="54" actId="20577"/>
        <pc:sldMkLst>
          <pc:docMk/>
          <pc:sldMk cId="3594957126" sldId="311"/>
        </pc:sldMkLst>
        <pc:spChg chg="mod">
          <ac:chgData name="Рустамова Анель" userId="d10ae045a45625cd" providerId="Windows Live" clId="Web-{6B6E500E-250C-45B1-8557-24623810E686}" dt="2023-03-09T04:05:23.214" v="53" actId="20577"/>
          <ac:spMkLst>
            <pc:docMk/>
            <pc:sldMk cId="3594957126" sldId="31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23.214" v="54" actId="20577"/>
          <ac:spMkLst>
            <pc:docMk/>
            <pc:sldMk cId="3594957126" sldId="31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15.698" v="52" actId="20577"/>
        <pc:sldMkLst>
          <pc:docMk/>
          <pc:sldMk cId="2536911497" sldId="312"/>
        </pc:sldMkLst>
        <pc:spChg chg="mod">
          <ac:chgData name="Рустамова Анель" userId="d10ae045a45625cd" providerId="Windows Live" clId="Web-{6B6E500E-250C-45B1-8557-24623810E686}" dt="2023-03-09T04:05:15.698" v="51" actId="20577"/>
          <ac:spMkLst>
            <pc:docMk/>
            <pc:sldMk cId="2536911497" sldId="31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15.698" v="52" actId="20577"/>
          <ac:spMkLst>
            <pc:docMk/>
            <pc:sldMk cId="2536911497" sldId="31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55.385" v="45"/>
        <pc:sldMkLst>
          <pc:docMk/>
          <pc:sldMk cId="1642759296" sldId="313"/>
        </pc:sldMkLst>
        <pc:spChg chg="mod">
          <ac:chgData name="Рустамова Анель" userId="d10ae045a45625cd" providerId="Windows Live" clId="Web-{6B6E500E-250C-45B1-8557-24623810E686}" dt="2023-03-09T04:04:55.370" v="44"/>
          <ac:spMkLst>
            <pc:docMk/>
            <pc:sldMk cId="1642759296" sldId="31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55.385" v="45"/>
          <ac:spMkLst>
            <pc:docMk/>
            <pc:sldMk cId="1642759296" sldId="31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4:14.588" v="15"/>
        <pc:sldMkLst>
          <pc:docMk/>
          <pc:sldMk cId="1673079944" sldId="314"/>
        </pc:sldMkLst>
        <pc:spChg chg="mod">
          <ac:chgData name="Рустамова Анель" userId="d10ae045a45625cd" providerId="Windows Live" clId="Web-{6B6E500E-250C-45B1-8557-24623810E686}" dt="2023-03-09T04:04:14.588" v="14"/>
          <ac:spMkLst>
            <pc:docMk/>
            <pc:sldMk cId="1673079944" sldId="31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4:14.588" v="15"/>
          <ac:spMkLst>
            <pc:docMk/>
            <pc:sldMk cId="1673079944" sldId="31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6B6E500E-250C-45B1-8557-24623810E686}" dt="2023-03-09T04:05:41.261" v="69" actId="20577"/>
        <pc:sldMkLst>
          <pc:docMk/>
          <pc:sldMk cId="1919957362" sldId="315"/>
        </pc:sldMkLst>
        <pc:spChg chg="mod">
          <ac:chgData name="Рустамова Анель" userId="d10ae045a45625cd" providerId="Windows Live" clId="Web-{6B6E500E-250C-45B1-8557-24623810E686}" dt="2023-03-09T04:05:41.261" v="68" actId="20577"/>
          <ac:spMkLst>
            <pc:docMk/>
            <pc:sldMk cId="1919957362" sldId="31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6B6E500E-250C-45B1-8557-24623810E686}" dt="2023-03-09T04:05:41.261" v="69" actId="20577"/>
          <ac:spMkLst>
            <pc:docMk/>
            <pc:sldMk cId="1919957362" sldId="315"/>
            <ac:spMk id="5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7601F633-2B57-43BF-AAAB-9646C2FA3554}"/>
    <pc:docChg chg="addSld delSld modSld">
      <pc:chgData name="Рустамова Анель" userId="d10ae045a45625cd" providerId="Windows Live" clId="Web-{7601F633-2B57-43BF-AAAB-9646C2FA3554}" dt="2022-12-27T13:31:36.515" v="51" actId="1076"/>
      <pc:docMkLst>
        <pc:docMk/>
      </pc:docMkLst>
      <pc:sldChg chg="del">
        <pc:chgData name="Рустамова Анель" userId="d10ae045a45625cd" providerId="Windows Live" clId="Web-{7601F633-2B57-43BF-AAAB-9646C2FA3554}" dt="2022-12-27T13:09:53.418" v="5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7601F633-2B57-43BF-AAAB-9646C2FA3554}" dt="2022-12-27T13:09:53.418" v="4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7601F633-2B57-43BF-AAAB-9646C2FA3554}" dt="2022-12-27T13:09:53.418" v="3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7601F633-2B57-43BF-AAAB-9646C2FA3554}" dt="2022-12-27T13:09:53.418" v="2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7601F633-2B57-43BF-AAAB-9646C2FA3554}" dt="2022-12-27T13:09:53.418" v="1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7601F633-2B57-43BF-AAAB-9646C2FA3554}" dt="2022-12-27T13:09:53.418" v="0"/>
        <pc:sldMkLst>
          <pc:docMk/>
          <pc:sldMk cId="2033942658" sldId="289"/>
        </pc:sldMkLst>
      </pc:sldChg>
      <pc:sldChg chg="delSp modSp del">
        <pc:chgData name="Рустамова Анель" userId="d10ae045a45625cd" providerId="Windows Live" clId="Web-{7601F633-2B57-43BF-AAAB-9646C2FA3554}" dt="2022-12-27T13:10:14.392" v="11"/>
        <pc:sldMkLst>
          <pc:docMk/>
          <pc:sldMk cId="258129889" sldId="290"/>
        </pc:sldMkLst>
        <pc:spChg chg="mod">
          <ac:chgData name="Рустамова Анель" userId="d10ae045a45625cd" providerId="Windows Live" clId="Web-{7601F633-2B57-43BF-AAAB-9646C2FA3554}" dt="2022-12-27T13:10:02.267" v="8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601F633-2B57-43BF-AAAB-9646C2FA3554}" dt="2022-12-27T13:10:14.361" v="10" actId="20577"/>
          <ac:spMkLst>
            <pc:docMk/>
            <pc:sldMk cId="258129889" sldId="290"/>
            <ac:spMk id="4" creationId="{00000000-0000-0000-0000-000000000000}"/>
          </ac:spMkLst>
        </pc:spChg>
        <pc:picChg chg="del">
          <ac:chgData name="Рустамова Анель" userId="d10ae045a45625cd" providerId="Windows Live" clId="Web-{7601F633-2B57-43BF-AAAB-9646C2FA3554}" dt="2022-12-27T13:09:53.434" v="6"/>
          <ac:picMkLst>
            <pc:docMk/>
            <pc:sldMk cId="258129889" sldId="290"/>
            <ac:picMk id="2" creationId="{09F9CBB8-4C37-E8DD-5E53-5295BA366DE6}"/>
          </ac:picMkLst>
        </pc:picChg>
      </pc:sldChg>
      <pc:sldChg chg="modSp">
        <pc:chgData name="Рустамова Анель" userId="d10ae045a45625cd" providerId="Windows Live" clId="Web-{7601F633-2B57-43BF-AAAB-9646C2FA3554}" dt="2022-12-27T13:20:55.658" v="40" actId="1076"/>
        <pc:sldMkLst>
          <pc:docMk/>
          <pc:sldMk cId="476050342" sldId="291"/>
        </pc:sldMkLst>
        <pc:spChg chg="mod">
          <ac:chgData name="Рустамова Анель" userId="d10ae045a45625cd" providerId="Windows Live" clId="Web-{7601F633-2B57-43BF-AAAB-9646C2FA3554}" dt="2022-12-27T13:20:55.658" v="40" actId="1076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601F633-2B57-43BF-AAAB-9646C2FA3554}" dt="2022-12-27T13:20:23.752" v="34" actId="20577"/>
          <ac:spMkLst>
            <pc:docMk/>
            <pc:sldMk cId="476050342" sldId="29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601F633-2B57-43BF-AAAB-9646C2FA3554}" dt="2022-12-27T13:22:54.958" v="44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7601F633-2B57-43BF-AAAB-9646C2FA3554}" dt="2022-12-27T13:22:54.958" v="44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601F633-2B57-43BF-AAAB-9646C2FA3554}" dt="2022-12-27T13:22:50.583" v="42" actId="20577"/>
          <ac:spMkLst>
            <pc:docMk/>
            <pc:sldMk cId="3342557704" sldId="292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7601F633-2B57-43BF-AAAB-9646C2FA3554}" dt="2022-12-27T13:31:36.515" v="51" actId="1076"/>
        <pc:sldMkLst>
          <pc:docMk/>
          <pc:sldMk cId="2689609258" sldId="293"/>
        </pc:sldMkLst>
        <pc:spChg chg="del">
          <ac:chgData name="Рустамова Анель" userId="d10ae045a45625cd" providerId="Windows Live" clId="Web-{7601F633-2B57-43BF-AAAB-9646C2FA3554}" dt="2022-12-27T13:24:46.552" v="45"/>
          <ac:spMkLst>
            <pc:docMk/>
            <pc:sldMk cId="2689609258" sldId="293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7601F633-2B57-43BF-AAAB-9646C2FA3554}" dt="2022-12-27T13:25:00.208" v="48"/>
          <ac:spMkLst>
            <pc:docMk/>
            <pc:sldMk cId="2689609258" sldId="293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7601F633-2B57-43BF-AAAB-9646C2FA3554}" dt="2022-12-27T13:31:36.515" v="51" actId="1076"/>
          <ac:picMkLst>
            <pc:docMk/>
            <pc:sldMk cId="2689609258" sldId="293"/>
            <ac:picMk id="2" creationId="{8C889BBA-3D2F-92FD-95DC-62EA9C5000A2}"/>
          </ac:picMkLst>
        </pc:picChg>
      </pc:sldChg>
      <pc:sldChg chg="add">
        <pc:chgData name="Рустамова Анель" userId="d10ae045a45625cd" providerId="Windows Live" clId="Web-{7601F633-2B57-43BF-AAAB-9646C2FA3554}" dt="2022-12-27T13:10:30.220" v="12"/>
        <pc:sldMkLst>
          <pc:docMk/>
          <pc:sldMk cId="1967735467" sldId="304"/>
        </pc:sldMkLst>
      </pc:sldChg>
      <pc:sldChg chg="add">
        <pc:chgData name="Рустамова Анель" userId="d10ae045a45625cd" providerId="Windows Live" clId="Web-{7601F633-2B57-43BF-AAAB-9646C2FA3554}" dt="2022-12-27T13:10:30.251" v="13"/>
        <pc:sldMkLst>
          <pc:docMk/>
          <pc:sldMk cId="3512253146" sldId="305"/>
        </pc:sldMkLst>
      </pc:sldChg>
      <pc:sldChg chg="add">
        <pc:chgData name="Рустамова Анель" userId="d10ae045a45625cd" providerId="Windows Live" clId="Web-{7601F633-2B57-43BF-AAAB-9646C2FA3554}" dt="2022-12-27T13:10:30.267" v="14"/>
        <pc:sldMkLst>
          <pc:docMk/>
          <pc:sldMk cId="2187968103" sldId="306"/>
        </pc:sldMkLst>
      </pc:sldChg>
      <pc:sldChg chg="add">
        <pc:chgData name="Рустамова Анель" userId="d10ae045a45625cd" providerId="Windows Live" clId="Web-{7601F633-2B57-43BF-AAAB-9646C2FA3554}" dt="2022-12-27T13:10:30.282" v="15"/>
        <pc:sldMkLst>
          <pc:docMk/>
          <pc:sldMk cId="3909571854" sldId="307"/>
        </pc:sldMkLst>
      </pc:sldChg>
      <pc:sldChg chg="add">
        <pc:chgData name="Рустамова Анель" userId="d10ae045a45625cd" providerId="Windows Live" clId="Web-{7601F633-2B57-43BF-AAAB-9646C2FA3554}" dt="2022-12-27T13:10:30.282" v="16"/>
        <pc:sldMkLst>
          <pc:docMk/>
          <pc:sldMk cId="1436809113" sldId="308"/>
        </pc:sldMkLst>
      </pc:sldChg>
      <pc:sldChg chg="add">
        <pc:chgData name="Рустамова Анель" userId="d10ae045a45625cd" providerId="Windows Live" clId="Web-{7601F633-2B57-43BF-AAAB-9646C2FA3554}" dt="2022-12-27T13:10:30.298" v="17"/>
        <pc:sldMkLst>
          <pc:docMk/>
          <pc:sldMk cId="642591632" sldId="309"/>
        </pc:sldMkLst>
      </pc:sldChg>
      <pc:sldChg chg="add">
        <pc:chgData name="Рустамова Анель" userId="d10ae045a45625cd" providerId="Windows Live" clId="Web-{7601F633-2B57-43BF-AAAB-9646C2FA3554}" dt="2022-12-27T13:10:30.314" v="18"/>
        <pc:sldMkLst>
          <pc:docMk/>
          <pc:sldMk cId="928159679" sldId="310"/>
        </pc:sldMkLst>
      </pc:sldChg>
      <pc:sldChg chg="add">
        <pc:chgData name="Рустамова Анель" userId="d10ae045a45625cd" providerId="Windows Live" clId="Web-{7601F633-2B57-43BF-AAAB-9646C2FA3554}" dt="2022-12-27T13:10:30.345" v="19"/>
        <pc:sldMkLst>
          <pc:docMk/>
          <pc:sldMk cId="3594957126" sldId="311"/>
        </pc:sldMkLst>
      </pc:sldChg>
      <pc:sldChg chg="add">
        <pc:chgData name="Рустамова Анель" userId="d10ae045a45625cd" providerId="Windows Live" clId="Web-{7601F633-2B57-43BF-AAAB-9646C2FA3554}" dt="2022-12-27T13:10:30.361" v="20"/>
        <pc:sldMkLst>
          <pc:docMk/>
          <pc:sldMk cId="2536911497" sldId="312"/>
        </pc:sldMkLst>
      </pc:sldChg>
      <pc:sldChg chg="add">
        <pc:chgData name="Рустамова Анель" userId="d10ae045a45625cd" providerId="Windows Live" clId="Web-{7601F633-2B57-43BF-AAAB-9646C2FA3554}" dt="2022-12-27T13:10:30.376" v="21"/>
        <pc:sldMkLst>
          <pc:docMk/>
          <pc:sldMk cId="1642759296" sldId="313"/>
        </pc:sldMkLst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1819" y="2270870"/>
            <a:ext cx="7402484" cy="1560477"/>
          </a:xfrm>
        </p:spPr>
        <p:txBody>
          <a:bodyPr>
            <a:normAutofit/>
          </a:bodyPr>
          <a:lstStyle/>
          <a:p>
            <a:r>
              <a:rPr lang="ru-RU" sz="5400" dirty="0"/>
              <a:t>Классы и объекты</a:t>
            </a:r>
            <a:endParaRPr lang="en-GB" sz="54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0A7AF31F-FD37-7435-1B60-79E4349DF4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№5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5838" y="258762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Проверка существования свойства внутри объекта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752" y="1862544"/>
            <a:ext cx="2874639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Она </a:t>
            </a:r>
            <a:endParaRPr lang="en-GB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возвращает </a:t>
            </a:r>
            <a:endParaRPr lang="en-GB" sz="2400" dirty="0">
              <a:ea typeface="+mn-lt"/>
              <a:cs typeface="+mn-lt"/>
            </a:endParaRPr>
          </a:p>
          <a:p>
            <a:r>
              <a:rPr lang="ru-RU" sz="2400" dirty="0" err="1">
                <a:ea typeface="+mn-lt"/>
                <a:cs typeface="+mn-lt"/>
              </a:rPr>
              <a:t>true</a:t>
            </a:r>
            <a:r>
              <a:rPr lang="ru-RU" sz="2400" dirty="0">
                <a:ea typeface="+mn-lt"/>
                <a:cs typeface="+mn-lt"/>
              </a:rPr>
              <a:t>, если </a:t>
            </a:r>
            <a:endParaRPr lang="en-GB" sz="2400" dirty="0">
              <a:ea typeface="+mn-lt"/>
              <a:cs typeface="+mn-lt"/>
            </a:endParaRPr>
          </a:p>
          <a:p>
            <a:r>
              <a:rPr lang="ru-RU" sz="2400" dirty="0" err="1">
                <a:ea typeface="+mn-lt"/>
                <a:cs typeface="+mn-lt"/>
              </a:rPr>
              <a:t>cвойство</a:t>
            </a:r>
            <a:endParaRPr lang="en-GB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 есть внутри </a:t>
            </a:r>
            <a:endParaRPr lang="en-GB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Объекта.</a:t>
            </a:r>
            <a:endParaRPr lang="en-GB" sz="2400" dirty="0">
              <a:ea typeface="+mn-lt"/>
              <a:cs typeface="+mn-lt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A67F446A-404F-2B53-1F7B-76782DC5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43" y="1066800"/>
            <a:ext cx="5753099" cy="52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Просмотр всех свойств внутри объекта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74957163-0F25-FFEC-2E5F-9FC3A11D7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1829" y="1819479"/>
            <a:ext cx="6477000" cy="4248150"/>
          </a:xfrm>
        </p:spPr>
      </p:pic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025898" y="536915"/>
            <a:ext cx="8987289" cy="18820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b="1" dirty="0">
                <a:cs typeface="Times New Roman"/>
              </a:rPr>
              <a:t>Создать объект, описывающий прямоугольник (хранит координаты левой верхней и правой нижней точек), и написать следующие функции для работы с таким объектом.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2657200"/>
            <a:ext cx="11608270" cy="3824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a typeface="+mn-lt"/>
                <a:cs typeface="+mn-lt"/>
              </a:rPr>
              <a:t>1. Функция принимает объект и выводит инфу о нем.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a typeface="+mn-lt"/>
                <a:cs typeface="+mn-lt"/>
              </a:rPr>
              <a:t>2. Функция принимает объект и возвращает его ширину.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a typeface="+mn-lt"/>
                <a:cs typeface="+mn-lt"/>
              </a:rPr>
              <a:t>3. Функция принимает объект и возвращает его высоту.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a typeface="+mn-lt"/>
                <a:cs typeface="+mn-lt"/>
              </a:rPr>
              <a:t>4. Функция принимает объект и возвращает его площадь.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a typeface="+mn-lt"/>
                <a:cs typeface="+mn-lt"/>
              </a:rPr>
              <a:t>5. Функция принимает объект и возвращает его периметр.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77194" y="408214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Класс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FC19AB40-3CE3-E2B2-06A7-2CA0B676D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24729" y="2048079"/>
            <a:ext cx="5791200" cy="3790950"/>
          </a:xfrm>
        </p:spPr>
      </p:pic>
    </p:spTree>
    <p:extLst>
      <p:ext uri="{BB962C8B-B14F-4D97-AF65-F5344CB8AC3E}">
        <p14:creationId xmlns:p14="http://schemas.microsoft.com/office/powerpoint/2010/main" val="164275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Экземпляры класса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9BF2025-85E7-7584-ED0A-3E363FF24C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2293" y="2403225"/>
            <a:ext cx="9296400" cy="2383971"/>
          </a:xfrm>
        </p:spPr>
      </p:pic>
    </p:spTree>
    <p:extLst>
      <p:ext uri="{BB962C8B-B14F-4D97-AF65-F5344CB8AC3E}">
        <p14:creationId xmlns:p14="http://schemas.microsoft.com/office/powerpoint/2010/main" val="253691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Методы внутри класса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E1C0B568-B6DF-09AC-3954-DD8D2BD90C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3826" y="1605213"/>
            <a:ext cx="8440857" cy="4466819"/>
          </a:xfrm>
        </p:spPr>
      </p:pic>
    </p:spTree>
    <p:extLst>
      <p:ext uri="{BB962C8B-B14F-4D97-AF65-F5344CB8AC3E}">
        <p14:creationId xmlns:p14="http://schemas.microsoft.com/office/powerpoint/2010/main" val="359495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Обращение через точку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6E52A1-0798-0092-8865-4C2944F5C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8030" y="2013744"/>
            <a:ext cx="8172450" cy="3886200"/>
          </a:xfrm>
        </p:spPr>
      </p:pic>
    </p:spTree>
    <p:extLst>
      <p:ext uri="{BB962C8B-B14F-4D97-AF65-F5344CB8AC3E}">
        <p14:creationId xmlns:p14="http://schemas.microsoft.com/office/powerpoint/2010/main" val="9281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2137" y="408214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344" y="2005308"/>
            <a:ext cx="10706911" cy="3683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Есть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класс</a:t>
            </a:r>
            <a:r>
              <a:rPr lang="en-GB" dirty="0">
                <a:ea typeface="+mn-lt"/>
                <a:cs typeface="+mn-lt"/>
              </a:rPr>
              <a:t> Person, </a:t>
            </a:r>
            <a:r>
              <a:rPr lang="en-GB" dirty="0" err="1">
                <a:ea typeface="+mn-lt"/>
                <a:cs typeface="+mn-lt"/>
              </a:rPr>
              <a:t>со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свойствами</a:t>
            </a:r>
            <a:r>
              <a:rPr lang="en-GB" dirty="0">
                <a:ea typeface="+mn-lt"/>
                <a:cs typeface="+mn-lt"/>
              </a:rPr>
              <a:t>: </a:t>
            </a:r>
            <a:r>
              <a:rPr lang="en-GB" dirty="0" err="1">
                <a:ea typeface="+mn-lt"/>
                <a:cs typeface="+mn-lt"/>
              </a:rPr>
              <a:t>имя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фамилия</a:t>
            </a:r>
            <a:r>
              <a:rPr lang="en-GB" dirty="0">
                <a:ea typeface="+mn-lt"/>
                <a:cs typeface="+mn-lt"/>
              </a:rPr>
              <a:t> и </a:t>
            </a:r>
            <a:r>
              <a:rPr lang="en-GB" dirty="0" err="1">
                <a:ea typeface="+mn-lt"/>
                <a:cs typeface="+mn-lt"/>
              </a:rPr>
              <a:t>квалификация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специалиста</a:t>
            </a:r>
            <a:r>
              <a:rPr lang="en-GB" dirty="0">
                <a:ea typeface="+mn-lt"/>
                <a:cs typeface="+mn-lt"/>
              </a:rPr>
              <a:t>. </a:t>
            </a:r>
            <a:endParaRPr lang="ru-RU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Есть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метод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который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возвращает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строку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включающую</a:t>
            </a:r>
            <a:r>
              <a:rPr lang="en-GB" dirty="0">
                <a:ea typeface="+mn-lt"/>
                <a:cs typeface="+mn-lt"/>
              </a:rPr>
              <a:t> в </a:t>
            </a:r>
            <a:r>
              <a:rPr lang="en-GB" dirty="0" err="1">
                <a:ea typeface="+mn-lt"/>
                <a:cs typeface="+mn-lt"/>
              </a:rPr>
              <a:t>себя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всю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информацию</a:t>
            </a:r>
            <a:r>
              <a:rPr lang="en-GB" dirty="0">
                <a:ea typeface="+mn-lt"/>
                <a:cs typeface="+mn-lt"/>
              </a:rPr>
              <a:t> о </a:t>
            </a:r>
            <a:r>
              <a:rPr lang="en-GB" dirty="0" err="1">
                <a:ea typeface="+mn-lt"/>
                <a:cs typeface="+mn-lt"/>
              </a:rPr>
              <a:t>сотруднике</a:t>
            </a:r>
            <a:r>
              <a:rPr lang="en-GB" dirty="0">
                <a:ea typeface="+mn-lt"/>
                <a:cs typeface="+mn-lt"/>
              </a:rPr>
              <a:t>. </a:t>
            </a:r>
            <a:endParaRPr lang="ru-RU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Создайте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три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экземпляра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класса</a:t>
            </a:r>
            <a:r>
              <a:rPr lang="en-GB" dirty="0">
                <a:ea typeface="+mn-lt"/>
                <a:cs typeface="+mn-lt"/>
              </a:rPr>
              <a:t> Person. </a:t>
            </a:r>
            <a:endParaRPr lang="ru-RU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Посмотрите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информацию</a:t>
            </a:r>
            <a:r>
              <a:rPr lang="en-GB" dirty="0">
                <a:ea typeface="+mn-lt"/>
                <a:cs typeface="+mn-lt"/>
              </a:rPr>
              <a:t> о </a:t>
            </a:r>
            <a:r>
              <a:rPr lang="en-GB" dirty="0" err="1">
                <a:ea typeface="+mn-lt"/>
                <a:cs typeface="+mn-lt"/>
              </a:rPr>
              <a:t>сотрудниках</a:t>
            </a:r>
            <a:r>
              <a:rPr lang="en-GB" dirty="0">
                <a:ea typeface="+mn-lt"/>
                <a:cs typeface="+mn-lt"/>
              </a:rPr>
              <a:t> и </a:t>
            </a:r>
            <a:r>
              <a:rPr lang="en-GB" dirty="0" err="1">
                <a:ea typeface="+mn-lt"/>
                <a:cs typeface="+mn-lt"/>
              </a:rPr>
              <a:t>увольте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самое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слабое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звено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59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423" y="2307771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ВОПРОСЫ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423" y="2307771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ПРАКТИКА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99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ООП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6" y="1477963"/>
            <a:ext cx="11196637" cy="44396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>
                <a:ea typeface="+mn-lt"/>
                <a:cs typeface="+mn-lt"/>
              </a:rPr>
              <a:t>Когда рассматривают ООП в различных языках программирования, то обычно говорят о создании объектов на основе классов. С 2015 года (стандарт ES6) классы появились и в JavaScript, хотя и до этого времени в нем можно было создавать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Calibri"/>
              </a:rPr>
              <a:t>Объекты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90" y="1477963"/>
            <a:ext cx="11039772" cy="4347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В прошлых темах мы работали с примитивными данными - числами, строками, но данные не всегда представляют примитивные типы. Например, если в нашей программе нам надо описать сущность человека, у которого есть имя, возраст, пол и так далее, то естественно мы не сможем представить сущность человека в виде числа или строки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8C889BBA-3D2F-92FD-95DC-62EA9C500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75" y="1040946"/>
            <a:ext cx="6419850" cy="4776108"/>
          </a:xfrm>
        </p:spPr>
      </p:pic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452560"/>
            <a:ext cx="4382181" cy="5347834"/>
          </a:xfrm>
        </p:spPr>
        <p:txBody>
          <a:bodyPr>
            <a:noAutofit/>
          </a:bodyPr>
          <a:lstStyle/>
          <a:p>
            <a:r>
              <a:rPr lang="ru-RU" sz="2800" cap="all" dirty="0">
                <a:latin typeface="+mn-lt"/>
                <a:ea typeface="+mj-lt"/>
                <a:cs typeface="+mj-lt"/>
              </a:rPr>
              <a:t> ДЛЯ ДОБАВЛЕНИЯ ПАР «КЛЮЧ-ЗНАЧЕНИЕ» В ОБЪЕКТ МОЖНО ИСПОЛЬЗОВАТЬ ДВА ПОДХОДА. 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3600" dirty="0">
                <a:latin typeface="+mn-lt"/>
                <a:ea typeface="+mj-lt"/>
                <a:cs typeface="+mj-lt"/>
              </a:rPr>
              <a:t>Первый подход через стандартный </a:t>
            </a:r>
            <a:endParaRPr lang="ru-RU" sz="2800" cap="all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DC98289B-5E27-96DB-B2F7-68781235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1342628"/>
            <a:ext cx="5856514" cy="43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262495"/>
            <a:ext cx="3141210" cy="2114777"/>
          </a:xfrm>
        </p:spPr>
        <p:txBody>
          <a:bodyPr>
            <a:noAutofit/>
          </a:bodyPr>
          <a:lstStyle/>
          <a:p>
            <a:r>
              <a:rPr lang="ru-RU" dirty="0">
                <a:latin typeface="+mn-lt"/>
                <a:cs typeface="Calibri"/>
              </a:rPr>
              <a:t>Второй подход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55E0D9D3-9193-9486-E824-E7001E0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29" y="963001"/>
            <a:ext cx="6879770" cy="52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1236493"/>
            <a:ext cx="4082953" cy="5103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Вы можете использовать любой из двух способов, но если у вас возникнет 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необходимость хранить в качестве ключа строку, содержащую с пробелами, то тогда второй синтаксис не подойдет. 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A3280322-F495-1F27-CC61-61358B28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36493"/>
            <a:ext cx="7293428" cy="40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n-lt"/>
                <a:cs typeface="Calibri"/>
              </a:rPr>
              <a:t>При создании объекта можно внутрь вставить другой объект.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5D6B0698-540A-4A06-2DD0-4D8252A52D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23023" y="1579515"/>
            <a:ext cx="4798668" cy="4994776"/>
          </a:xfr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36507" y="616744"/>
            <a:ext cx="3522208" cy="203313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Удаление</a:t>
            </a:r>
            <a:br>
              <a:rPr lang="ru-RU" dirty="0">
                <a:latin typeface="+mn-lt"/>
                <a:cs typeface="Calibri"/>
              </a:rPr>
            </a:br>
            <a:r>
              <a:rPr lang="ru-RU" dirty="0">
                <a:latin typeface="+mn-lt"/>
                <a:cs typeface="Calibri"/>
              </a:rPr>
              <a:t> свойств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E79577A2-A844-28BB-3023-13E7F0259B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9495" y="572587"/>
            <a:ext cx="6045968" cy="5707790"/>
          </a:xfrm>
        </p:spPr>
      </p:pic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29</TotalTime>
  <Words>336</Words>
  <Application>Microsoft Office PowerPoint</Application>
  <PresentationFormat>Широкоэкранный</PresentationFormat>
  <Paragraphs>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Классы и объекты</vt:lpstr>
      <vt:lpstr>ООП</vt:lpstr>
      <vt:lpstr>Объекты</vt:lpstr>
      <vt:lpstr>Презентация PowerPoint</vt:lpstr>
      <vt:lpstr> ДЛЯ ДОБАВЛЕНИЯ ПАР «КЛЮЧ-ЗНАЧЕНИЕ» В ОБЪЕКТ МОЖНО ИСПОЛЬЗОВАТЬ ДВА ПОДХОДА.   Первый подход через стандартный </vt:lpstr>
      <vt:lpstr>Второй подход </vt:lpstr>
      <vt:lpstr>Презентация PowerPoint</vt:lpstr>
      <vt:lpstr>При создании объекта можно внутрь вставить другой объект.</vt:lpstr>
      <vt:lpstr>Удаление  свойств</vt:lpstr>
      <vt:lpstr>Проверка существования свойства внутри объекта</vt:lpstr>
      <vt:lpstr>Просмотр всех свойств внутри объекта</vt:lpstr>
      <vt:lpstr>Задание</vt:lpstr>
      <vt:lpstr>Класс</vt:lpstr>
      <vt:lpstr>Экземпляры класса</vt:lpstr>
      <vt:lpstr>Методы внутри класса</vt:lpstr>
      <vt:lpstr>Обращение через точку</vt:lpstr>
      <vt:lpstr>Задание</vt:lpstr>
      <vt:lpstr>ВОПРОСЫ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245</cp:revision>
  <dcterms:created xsi:type="dcterms:W3CDTF">2022-01-30T05:59:16Z</dcterms:created>
  <dcterms:modified xsi:type="dcterms:W3CDTF">2023-03-12T17:47:46Z</dcterms:modified>
</cp:coreProperties>
</file>