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6" r:id="rId15"/>
    <p:sldId id="305" r:id="rId16"/>
    <p:sldId id="304" r:id="rId17"/>
    <p:sldId id="303" r:id="rId18"/>
    <p:sldId id="28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C015-78FA-4654-B790-5BADE8F9701A}" v="55" dt="2023-03-09T04:11:06.226"/>
    <p1510:client id="{3C854F56-6A61-47D9-BA03-B4CF195EFF32}" v="156" dt="2022-12-29T08:44:41.801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A7BDFDC6-67CA-4F71-9BC7-585D6EE0EC63}" v="180" dt="2022-12-29T10:15:05.745"/>
    <p1510:client id="{C96569E1-5CBF-4B94-B640-CCC6FC378811}" v="87" dt="2022-12-09T05:35:55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A7BDFDC6-67CA-4F71-9BC7-585D6EE0EC63}"/>
    <pc:docChg chg="addSld modSld">
      <pc:chgData name="Рустамова Анель" userId="d10ae045a45625cd" providerId="Windows Live" clId="Web-{A7BDFDC6-67CA-4F71-9BC7-585D6EE0EC63}" dt="2022-12-29T10:15:05.542" v="150" actId="1076"/>
      <pc:docMkLst>
        <pc:docMk/>
      </pc:docMkLst>
      <pc:sldChg chg="modSp">
        <pc:chgData name="Рустамова Анель" userId="d10ae045a45625cd" providerId="Windows Live" clId="Web-{A7BDFDC6-67CA-4F71-9BC7-585D6EE0EC63}" dt="2022-12-29T10:05:09.322" v="6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A7BDFDC6-67CA-4F71-9BC7-585D6EE0EC63}" dt="2022-12-29T10:05:03.462" v="3" actId="20577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05:09.322" v="6" actId="20577"/>
          <ac:spMkLst>
            <pc:docMk/>
            <pc:sldMk cId="3501487680" sldId="296"/>
            <ac:spMk id="4" creationId="{00000000-0000-0000-0000-000000000000}"/>
          </ac:spMkLst>
        </pc:spChg>
      </pc:sldChg>
      <pc:sldChg chg="delSp modSp">
        <pc:chgData name="Рустамова Анель" userId="d10ae045a45625cd" providerId="Windows Live" clId="Web-{A7BDFDC6-67CA-4F71-9BC7-585D6EE0EC63}" dt="2022-12-29T10:06:23.136" v="32"/>
        <pc:sldMkLst>
          <pc:docMk/>
          <pc:sldMk cId="442342179" sldId="297"/>
        </pc:sldMkLst>
        <pc:spChg chg="mod">
          <ac:chgData name="Рустамова Анель" userId="d10ae045a45625cd" providerId="Windows Live" clId="Web-{A7BDFDC6-67CA-4F71-9BC7-585D6EE0EC63}" dt="2022-12-29T10:06:23.136" v="32"/>
          <ac:spMkLst>
            <pc:docMk/>
            <pc:sldMk cId="442342179" sldId="297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A7BDFDC6-67CA-4F71-9BC7-585D6EE0EC63}" dt="2022-12-29T10:05:48.042" v="15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A7BDFDC6-67CA-4F71-9BC7-585D6EE0EC63}" dt="2022-12-29T10:05:38.026" v="8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A7BDFDC6-67CA-4F71-9BC7-585D6EE0EC63}" dt="2022-12-29T10:08:24.359" v="50" actId="1076"/>
        <pc:sldMkLst>
          <pc:docMk/>
          <pc:sldMk cId="3149757837" sldId="298"/>
        </pc:sldMkLst>
        <pc:spChg chg="del">
          <ac:chgData name="Рустамова Анель" userId="d10ae045a45625cd" providerId="Windows Live" clId="Web-{A7BDFDC6-67CA-4F71-9BC7-585D6EE0EC63}" dt="2022-12-29T10:08:19.296" v="47"/>
          <ac:spMkLst>
            <pc:docMk/>
            <pc:sldMk cId="3149757837" sldId="29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08:17.874" v="46" actId="20577"/>
          <ac:spMkLst>
            <pc:docMk/>
            <pc:sldMk cId="3149757837" sldId="298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A7BDFDC6-67CA-4F71-9BC7-585D6EE0EC63}" dt="2022-12-29T10:08:24.359" v="50" actId="1076"/>
          <ac:picMkLst>
            <pc:docMk/>
            <pc:sldMk cId="3149757837" sldId="298"/>
            <ac:picMk id="2" creationId="{7740ADFC-6E4A-048A-CD63-54D11B3907A0}"/>
          </ac:picMkLst>
        </pc:picChg>
      </pc:sldChg>
      <pc:sldChg chg="modSp">
        <pc:chgData name="Рустамова Анель" userId="d10ae045a45625cd" providerId="Windows Live" clId="Web-{A7BDFDC6-67CA-4F71-9BC7-585D6EE0EC63}" dt="2022-12-29T10:08:51.266" v="56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A7BDFDC6-67CA-4F71-9BC7-585D6EE0EC63}" dt="2022-12-29T10:08:51.219" v="55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08:51.266" v="56" actId="20577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A7BDFDC6-67CA-4F71-9BC7-585D6EE0EC63}" dt="2022-12-29T10:08:51.203" v="54" actId="20577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A7BDFDC6-67CA-4F71-9BC7-585D6EE0EC63}" dt="2022-12-29T10:09:05.797" v="66"/>
        <pc:sldMkLst>
          <pc:docMk/>
          <pc:sldMk cId="3723575297" sldId="300"/>
        </pc:sldMkLst>
        <pc:spChg chg="mod">
          <ac:chgData name="Рустамова Анель" userId="d10ae045a45625cd" providerId="Windows Live" clId="Web-{A7BDFDC6-67CA-4F71-9BC7-585D6EE0EC63}" dt="2022-12-29T10:09:05.782" v="65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09:05.797" v="66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A7BDFDC6-67CA-4F71-9BC7-585D6EE0EC63}" dt="2022-12-29T10:09:05.735" v="64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A7BDFDC6-67CA-4F71-9BC7-585D6EE0EC63}" dt="2022-12-29T10:09:21.298" v="75"/>
        <pc:sldMkLst>
          <pc:docMk/>
          <pc:sldMk cId="69368660" sldId="301"/>
        </pc:sldMkLst>
        <pc:spChg chg="mod">
          <ac:chgData name="Рустамова Анель" userId="d10ae045a45625cd" providerId="Windows Live" clId="Web-{A7BDFDC6-67CA-4F71-9BC7-585D6EE0EC63}" dt="2022-12-29T10:09:21.282" v="74"/>
          <ac:spMkLst>
            <pc:docMk/>
            <pc:sldMk cId="69368660" sldId="30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09:21.298" v="75"/>
          <ac:spMkLst>
            <pc:docMk/>
            <pc:sldMk cId="69368660" sldId="30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A7BDFDC6-67CA-4F71-9BC7-585D6EE0EC63}" dt="2022-12-29T10:09:21.251" v="73"/>
          <ac:spMkLst>
            <pc:docMk/>
            <pc:sldMk cId="69368660" sldId="30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A7BDFDC6-67CA-4F71-9BC7-585D6EE0EC63}" dt="2022-12-29T10:10:06.533" v="87"/>
        <pc:sldMkLst>
          <pc:docMk/>
          <pc:sldMk cId="907782502" sldId="302"/>
        </pc:sldMkLst>
        <pc:spChg chg="mod">
          <ac:chgData name="Рустамова Анель" userId="d10ae045a45625cd" providerId="Windows Live" clId="Web-{A7BDFDC6-67CA-4F71-9BC7-585D6EE0EC63}" dt="2022-12-29T10:10:06.533" v="86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10:06.533" v="8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A7BDFDC6-67CA-4F71-9BC7-585D6EE0EC63}" dt="2022-12-29T10:10:06.486" v="85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A7BDFDC6-67CA-4F71-9BC7-585D6EE0EC63}" dt="2022-12-29T10:15:05.542" v="150" actId="1076"/>
        <pc:sldMkLst>
          <pc:docMk/>
          <pc:sldMk cId="762729868" sldId="303"/>
        </pc:sldMkLst>
        <pc:spChg chg="mod">
          <ac:chgData name="Рустамова Анель" userId="d10ae045a45625cd" providerId="Windows Live" clId="Web-{A7BDFDC6-67CA-4F71-9BC7-585D6EE0EC63}" dt="2022-12-29T10:15:05.542" v="150" actId="1076"/>
          <ac:spMkLst>
            <pc:docMk/>
            <pc:sldMk cId="762729868" sldId="303"/>
            <ac:spMk id="4" creationId="{00000000-0000-0000-0000-000000000000}"/>
          </ac:spMkLst>
        </pc:spChg>
      </pc:sldChg>
      <pc:sldChg chg="modSp add replId">
        <pc:chgData name="Рустамова Анель" userId="d10ae045a45625cd" providerId="Windows Live" clId="Web-{A7BDFDC6-67CA-4F71-9BC7-585D6EE0EC63}" dt="2022-12-29T10:14:58.120" v="145" actId="1076"/>
        <pc:sldMkLst>
          <pc:docMk/>
          <pc:sldMk cId="3986951976" sldId="304"/>
        </pc:sldMkLst>
        <pc:spChg chg="mod">
          <ac:chgData name="Рустамова Анель" userId="d10ae045a45625cd" providerId="Windows Live" clId="Web-{A7BDFDC6-67CA-4F71-9BC7-585D6EE0EC63}" dt="2022-12-29T10:14:58.120" v="145" actId="1076"/>
          <ac:spMkLst>
            <pc:docMk/>
            <pc:sldMk cId="3986951976" sldId="304"/>
            <ac:spMk id="4" creationId="{00000000-0000-0000-0000-000000000000}"/>
          </ac:spMkLst>
        </pc:spChg>
      </pc:sldChg>
      <pc:sldChg chg="addSp delSp modSp add replId">
        <pc:chgData name="Рустамова Анель" userId="d10ae045a45625cd" providerId="Windows Live" clId="Web-{A7BDFDC6-67CA-4F71-9BC7-585D6EE0EC63}" dt="2022-12-29T10:12:54.241" v="141" actId="1076"/>
        <pc:sldMkLst>
          <pc:docMk/>
          <pc:sldMk cId="3713057659" sldId="305"/>
        </pc:sldMkLst>
        <pc:spChg chg="del">
          <ac:chgData name="Рустамова Анель" userId="d10ae045a45625cd" providerId="Windows Live" clId="Web-{A7BDFDC6-67CA-4F71-9BC7-585D6EE0EC63}" dt="2022-12-29T10:12:49.647" v="138"/>
          <ac:spMkLst>
            <pc:docMk/>
            <pc:sldMk cId="3713057659" sldId="305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A7BDFDC6-67CA-4F71-9BC7-585D6EE0EC63}" dt="2022-12-29T10:12:54.241" v="141" actId="1076"/>
          <ac:picMkLst>
            <pc:docMk/>
            <pc:sldMk cId="3713057659" sldId="305"/>
            <ac:picMk id="2" creationId="{3AC4BF6C-CC05-15DB-7787-238F407DD8D0}"/>
          </ac:picMkLst>
        </pc:picChg>
      </pc:sldChg>
      <pc:sldChg chg="addSp modSp add replId">
        <pc:chgData name="Рустамова Анель" userId="d10ae045a45625cd" providerId="Windows Live" clId="Web-{A7BDFDC6-67CA-4F71-9BC7-585D6EE0EC63}" dt="2022-12-29T10:12:10.490" v="137" actId="1076"/>
        <pc:sldMkLst>
          <pc:docMk/>
          <pc:sldMk cId="2298144745" sldId="306"/>
        </pc:sldMkLst>
        <pc:spChg chg="mod">
          <ac:chgData name="Рустамова Анель" userId="d10ae045a45625cd" providerId="Windows Live" clId="Web-{A7BDFDC6-67CA-4F71-9BC7-585D6EE0EC63}" dt="2022-12-29T10:11:39.614" v="132" actId="20577"/>
          <ac:spMkLst>
            <pc:docMk/>
            <pc:sldMk cId="2298144745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A7BDFDC6-67CA-4F71-9BC7-585D6EE0EC63}" dt="2022-12-29T10:11:30.348" v="111" actId="20577"/>
          <ac:spMkLst>
            <pc:docMk/>
            <pc:sldMk cId="2298144745" sldId="306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A7BDFDC6-67CA-4F71-9BC7-585D6EE0EC63}" dt="2022-12-29T10:12:10.490" v="137" actId="1076"/>
          <ac:picMkLst>
            <pc:docMk/>
            <pc:sldMk cId="2298144745" sldId="306"/>
            <ac:picMk id="2" creationId="{2F4E51D9-F98B-8B08-3FEA-DDB05A013D71}"/>
          </ac:picMkLst>
        </pc:picChg>
      </pc:sldChg>
    </pc:docChg>
  </pc:docChgLst>
  <pc:docChgLst>
    <pc:chgData name="Рустамова Анель" userId="d10ae045a45625cd" providerId="Windows Live" clId="Web-{3C854F56-6A61-47D9-BA03-B4CF195EFF32}"/>
    <pc:docChg chg="delSld modSld">
      <pc:chgData name="Рустамова Анель" userId="d10ae045a45625cd" providerId="Windows Live" clId="Web-{3C854F56-6A61-47D9-BA03-B4CF195EFF32}" dt="2022-12-29T08:44:41.801" v="148" actId="14100"/>
      <pc:docMkLst>
        <pc:docMk/>
      </pc:docMkLst>
      <pc:sldChg chg="del">
        <pc:chgData name="Рустамова Анель" userId="d10ae045a45625cd" providerId="Windows Live" clId="Web-{3C854F56-6A61-47D9-BA03-B4CF195EFF32}" dt="2022-12-29T08:35:23.993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3C854F56-6A61-47D9-BA03-B4CF195EFF32}" dt="2022-12-29T08:35:23.993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3C854F56-6A61-47D9-BA03-B4CF195EFF32}" dt="2022-12-29T08:35:23.993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3C854F56-6A61-47D9-BA03-B4CF195EFF32}" dt="2022-12-29T08:35:23.993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3C854F56-6A61-47D9-BA03-B4CF195EFF32}" dt="2022-12-29T08:35:23.993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3C854F56-6A61-47D9-BA03-B4CF195EFF32}" dt="2022-12-29T08:35:23.993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3C854F56-6A61-47D9-BA03-B4CF195EFF32}" dt="2022-12-29T08:35:23.993" v="0"/>
        <pc:sldMkLst>
          <pc:docMk/>
          <pc:sldMk cId="258129889" sldId="290"/>
        </pc:sldMkLst>
      </pc:sldChg>
      <pc:sldChg chg="addSp delSp modSp">
        <pc:chgData name="Рустамова Анель" userId="d10ae045a45625cd" providerId="Windows Live" clId="Web-{3C854F56-6A61-47D9-BA03-B4CF195EFF32}" dt="2022-12-29T08:38:14.621" v="27" actId="1076"/>
        <pc:sldMkLst>
          <pc:docMk/>
          <pc:sldMk cId="476050342" sldId="291"/>
        </pc:sldMkLst>
        <pc:spChg chg="add mod">
          <ac:chgData name="Рустамова Анель" userId="d10ae045a45625cd" providerId="Windows Live" clId="Web-{3C854F56-6A61-47D9-BA03-B4CF195EFF32}" dt="2022-12-29T08:38:14.621" v="27" actId="1076"/>
          <ac:spMkLst>
            <pc:docMk/>
            <pc:sldMk cId="476050342" sldId="291"/>
            <ac:spMk id="2" creationId="{7426D95C-0A7A-4A7C-3530-7CBC8887975B}"/>
          </ac:spMkLst>
        </pc:spChg>
        <pc:spChg chg="del">
          <ac:chgData name="Рустамова Анель" userId="d10ae045a45625cd" providerId="Windows Live" clId="Web-{3C854F56-6A61-47D9-BA03-B4CF195EFF32}" dt="2022-12-29T08:35:36.743" v="9"/>
          <ac:spMkLst>
            <pc:docMk/>
            <pc:sldMk cId="476050342" sldId="291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3C854F56-6A61-47D9-BA03-B4CF195EFF32}" dt="2022-12-29T08:35:32.009" v="8"/>
          <ac:spMkLst>
            <pc:docMk/>
            <pc:sldMk cId="476050342" sldId="291"/>
            <ac:spMk id="4" creationId="{00000000-0000-0000-0000-000000000000}"/>
          </ac:spMkLst>
        </pc:spChg>
        <pc:spChg chg="add mod">
          <ac:chgData name="Рустамова Анель" userId="d10ae045a45625cd" providerId="Windows Live" clId="Web-{3C854F56-6A61-47D9-BA03-B4CF195EFF32}" dt="2022-12-29T08:38:06.387" v="24" actId="1076"/>
          <ac:spMkLst>
            <pc:docMk/>
            <pc:sldMk cId="476050342" sldId="291"/>
            <ac:spMk id="6" creationId="{1213B130-5BD6-5FCA-6E43-FC1281BA4350}"/>
          </ac:spMkLst>
        </pc:spChg>
        <pc:spChg chg="add mod">
          <ac:chgData name="Рустамова Анель" userId="d10ae045a45625cd" providerId="Windows Live" clId="Web-{3C854F56-6A61-47D9-BA03-B4CF195EFF32}" dt="2022-12-29T08:37:58.168" v="22" actId="1076"/>
          <ac:spMkLst>
            <pc:docMk/>
            <pc:sldMk cId="476050342" sldId="291"/>
            <ac:spMk id="7" creationId="{E725C40C-7E97-BB9A-55C7-75E28CFB7FAE}"/>
          </ac:spMkLst>
        </pc:spChg>
        <pc:spChg chg="add mod">
          <ac:chgData name="Рустамова Анель" userId="d10ae045a45625cd" providerId="Windows Live" clId="Web-{3C854F56-6A61-47D9-BA03-B4CF195EFF32}" dt="2022-12-29T08:38:11.059" v="26" actId="20577"/>
          <ac:spMkLst>
            <pc:docMk/>
            <pc:sldMk cId="476050342" sldId="291"/>
            <ac:spMk id="8" creationId="{1987F168-0C53-78D0-5DEB-85EBFA45345D}"/>
          </ac:spMkLst>
        </pc:spChg>
      </pc:sldChg>
      <pc:sldChg chg="addSp modSp">
        <pc:chgData name="Рустамова Анель" userId="d10ae045a45625cd" providerId="Windows Live" clId="Web-{3C854F56-6A61-47D9-BA03-B4CF195EFF32}" dt="2022-12-29T08:42:58.955" v="90" actId="1076"/>
        <pc:sldMkLst>
          <pc:docMk/>
          <pc:sldMk cId="3342557704" sldId="292"/>
        </pc:sldMkLst>
        <pc:spChg chg="mod">
          <ac:chgData name="Рустамова Анель" userId="d10ae045a45625cd" providerId="Windows Live" clId="Web-{3C854F56-6A61-47D9-BA03-B4CF195EFF32}" dt="2022-12-29T08:42:06.626" v="83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C854F56-6A61-47D9-BA03-B4CF195EFF32}" dt="2022-12-29T08:38:37.762" v="30" actId="14100"/>
          <ac:spMkLst>
            <pc:docMk/>
            <pc:sldMk cId="3342557704" sldId="292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3C854F56-6A61-47D9-BA03-B4CF195EFF32}" dt="2022-12-29T08:42:58.955" v="90" actId="1076"/>
          <ac:picMkLst>
            <pc:docMk/>
            <pc:sldMk cId="3342557704" sldId="292"/>
            <ac:picMk id="2" creationId="{ACA0E90D-F552-C19A-02D2-9B9DE31A3E66}"/>
          </ac:picMkLst>
        </pc:picChg>
      </pc:sldChg>
      <pc:sldChg chg="modSp">
        <pc:chgData name="Рустамова Анель" userId="d10ae045a45625cd" providerId="Windows Live" clId="Web-{3C854F56-6A61-47D9-BA03-B4CF195EFF32}" dt="2022-12-29T08:41:40.828" v="80" actId="1076"/>
        <pc:sldMkLst>
          <pc:docMk/>
          <pc:sldMk cId="2689609258" sldId="293"/>
        </pc:sldMkLst>
        <pc:spChg chg="mod">
          <ac:chgData name="Рустамова Анель" userId="d10ae045a45625cd" providerId="Windows Live" clId="Web-{3C854F56-6A61-47D9-BA03-B4CF195EFF32}" dt="2022-12-29T08:40:34.952" v="61" actId="14100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C854F56-6A61-47D9-BA03-B4CF195EFF32}" dt="2022-12-29T08:41:40.828" v="80" actId="1076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C854F56-6A61-47D9-BA03-B4CF195EFF32}" dt="2022-12-29T08:39:27.935" v="38" actId="20577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3C854F56-6A61-47D9-BA03-B4CF195EFF32}" dt="2022-12-29T08:41:48.375" v="82" actId="20577"/>
        <pc:sldMkLst>
          <pc:docMk/>
          <pc:sldMk cId="1790510550" sldId="294"/>
        </pc:sldMkLst>
        <pc:spChg chg="mod">
          <ac:chgData name="Рустамова Анель" userId="d10ae045a45625cd" providerId="Windows Live" clId="Web-{3C854F56-6A61-47D9-BA03-B4CF195EFF32}" dt="2022-12-29T08:41:30.031" v="79" actId="20577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C854F56-6A61-47D9-BA03-B4CF195EFF32}" dt="2022-12-29T08:41:48.375" v="82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3C854F56-6A61-47D9-BA03-B4CF195EFF32}" dt="2022-12-29T08:41:05.953" v="69" actId="20577"/>
          <ac:spMkLst>
            <pc:docMk/>
            <pc:sldMk cId="1790510550" sldId="294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3C854F56-6A61-47D9-BA03-B4CF195EFF32}" dt="2022-12-29T08:44:41.801" v="148" actId="14100"/>
        <pc:sldMkLst>
          <pc:docMk/>
          <pc:sldMk cId="1722066003" sldId="295"/>
        </pc:sldMkLst>
        <pc:spChg chg="del">
          <ac:chgData name="Рустамова Анель" userId="d10ae045a45625cd" providerId="Windows Live" clId="Web-{3C854F56-6A61-47D9-BA03-B4CF195EFF32}" dt="2022-12-29T08:44:09.706" v="139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3C854F56-6A61-47D9-BA03-B4CF195EFF32}" dt="2022-12-29T08:43:51.534" v="138" actId="20577"/>
          <ac:spMkLst>
            <pc:docMk/>
            <pc:sldMk cId="1722066003" sldId="295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3C854F56-6A61-47D9-BA03-B4CF195EFF32}" dt="2022-12-29T08:44:26.785" v="143"/>
          <ac:spMkLst>
            <pc:docMk/>
            <pc:sldMk cId="1722066003" sldId="295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3C854F56-6A61-47D9-BA03-B4CF195EFF32}" dt="2022-12-29T08:44:29.504" v="144"/>
          <ac:spMkLst>
            <pc:docMk/>
            <pc:sldMk cId="1722066003" sldId="295"/>
            <ac:spMk id="7" creationId="{C413962F-B459-4146-64BB-6D1ED8F1A832}"/>
          </ac:spMkLst>
        </pc:spChg>
        <pc:picChg chg="add mod ord modCrop">
          <ac:chgData name="Рустамова Анель" userId="d10ae045a45625cd" providerId="Windows Live" clId="Web-{3C854F56-6A61-47D9-BA03-B4CF195EFF32}" dt="2022-12-29T08:44:41.801" v="148" actId="14100"/>
          <ac:picMkLst>
            <pc:docMk/>
            <pc:sldMk cId="1722066003" sldId="295"/>
            <ac:picMk id="2" creationId="{FA21E2FE-B037-9A6D-149F-83B9B7E80475}"/>
          </ac:picMkLst>
        </pc:picChg>
      </pc:sldChg>
    </pc:docChg>
  </pc:docChgLst>
  <pc:docChgLst>
    <pc:chgData name="Рустамова Анель" userId="d10ae045a45625cd" providerId="Windows Live" clId="Web-{056FC015-78FA-4654-B790-5BADE8F9701A}"/>
    <pc:docChg chg="modSld">
      <pc:chgData name="Рустамова Анель" userId="d10ae045a45625cd" providerId="Windows Live" clId="Web-{056FC015-78FA-4654-B790-5BADE8F9701A}" dt="2023-03-09T04:11:06.226" v="54" actId="20577"/>
      <pc:docMkLst>
        <pc:docMk/>
      </pc:docMkLst>
      <pc:sldChg chg="modSp">
        <pc:chgData name="Рустамова Анель" userId="d10ae045a45625cd" providerId="Windows Live" clId="Web-{056FC015-78FA-4654-B790-5BADE8F9701A}" dt="2023-03-09T04:09:46.707" v="0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056FC015-78FA-4654-B790-5BADE8F9701A}" dt="2023-03-09T04:09:46.707" v="0" actId="20577"/>
          <ac:spMkLst>
            <pc:docMk/>
            <pc:sldMk cId="3341646376" sldId="25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09:55.114" v="11"/>
        <pc:sldMkLst>
          <pc:docMk/>
          <pc:sldMk cId="476050342" sldId="291"/>
        </pc:sldMkLst>
        <pc:spChg chg="mod">
          <ac:chgData name="Рустамова Анель" userId="d10ae045a45625cd" providerId="Windows Live" clId="Web-{056FC015-78FA-4654-B790-5BADE8F9701A}" dt="2023-03-09T04:09:55.067" v="8"/>
          <ac:spMkLst>
            <pc:docMk/>
            <pc:sldMk cId="476050342" sldId="291"/>
            <ac:spMk id="2" creationId="{7426D95C-0A7A-4A7C-3530-7CBC8887975B}"/>
          </ac:spMkLst>
        </pc:spChg>
        <pc:spChg chg="mod">
          <ac:chgData name="Рустамова Анель" userId="d10ae045a45625cd" providerId="Windows Live" clId="Web-{056FC015-78FA-4654-B790-5BADE8F9701A}" dt="2023-03-09T04:09:55.067" v="7"/>
          <ac:spMkLst>
            <pc:docMk/>
            <pc:sldMk cId="476050342" sldId="291"/>
            <ac:spMk id="5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09:55.083" v="9"/>
          <ac:spMkLst>
            <pc:docMk/>
            <pc:sldMk cId="476050342" sldId="291"/>
            <ac:spMk id="6" creationId="{1213B130-5BD6-5FCA-6E43-FC1281BA4350}"/>
          </ac:spMkLst>
        </pc:spChg>
        <pc:spChg chg="mod">
          <ac:chgData name="Рустамова Анель" userId="d10ae045a45625cd" providerId="Windows Live" clId="Web-{056FC015-78FA-4654-B790-5BADE8F9701A}" dt="2023-03-09T04:09:55.114" v="10"/>
          <ac:spMkLst>
            <pc:docMk/>
            <pc:sldMk cId="476050342" sldId="291"/>
            <ac:spMk id="7" creationId="{E725C40C-7E97-BB9A-55C7-75E28CFB7FAE}"/>
          </ac:spMkLst>
        </pc:spChg>
        <pc:spChg chg="mod">
          <ac:chgData name="Рустамова Анель" userId="d10ae045a45625cd" providerId="Windows Live" clId="Web-{056FC015-78FA-4654-B790-5BADE8F9701A}" dt="2023-03-09T04:09:55.114" v="11"/>
          <ac:spMkLst>
            <pc:docMk/>
            <pc:sldMk cId="476050342" sldId="291"/>
            <ac:spMk id="8" creationId="{1987F168-0C53-78D0-5DEB-85EBFA45345D}"/>
          </ac:spMkLst>
        </pc:spChg>
      </pc:sldChg>
      <pc:sldChg chg="modSp">
        <pc:chgData name="Рустамова Анель" userId="d10ae045a45625cd" providerId="Windows Live" clId="Web-{056FC015-78FA-4654-B790-5BADE8F9701A}" dt="2023-03-09T04:09:58.614" v="14" actId="20577"/>
        <pc:sldMkLst>
          <pc:docMk/>
          <pc:sldMk cId="3342557704" sldId="292"/>
        </pc:sldMkLst>
        <pc:spChg chg="mod">
          <ac:chgData name="Рустамова Анель" userId="d10ae045a45625cd" providerId="Windows Live" clId="Web-{056FC015-78FA-4654-B790-5BADE8F9701A}" dt="2023-03-09T04:09:58.614" v="14" actId="20577"/>
          <ac:spMkLst>
            <pc:docMk/>
            <pc:sldMk cId="3342557704" sldId="29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09:58.598" v="12" actId="20577"/>
          <ac:spMkLst>
            <pc:docMk/>
            <pc:sldMk cId="3342557704" sldId="29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09:58.614" v="13" actId="20577"/>
          <ac:spMkLst>
            <pc:docMk/>
            <pc:sldMk cId="3342557704" sldId="29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03.817" v="20"/>
        <pc:sldMkLst>
          <pc:docMk/>
          <pc:sldMk cId="2689609258" sldId="293"/>
        </pc:sldMkLst>
        <pc:spChg chg="mod">
          <ac:chgData name="Рустамова Анель" userId="d10ae045a45625cd" providerId="Windows Live" clId="Web-{056FC015-78FA-4654-B790-5BADE8F9701A}" dt="2023-03-09T04:10:03.817" v="20"/>
          <ac:spMkLst>
            <pc:docMk/>
            <pc:sldMk cId="2689609258" sldId="29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03.770" v="18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03.786" v="19"/>
          <ac:spMkLst>
            <pc:docMk/>
            <pc:sldMk cId="2689609258" sldId="29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10.771" v="26"/>
        <pc:sldMkLst>
          <pc:docMk/>
          <pc:sldMk cId="1790510550" sldId="294"/>
        </pc:sldMkLst>
        <pc:spChg chg="mod">
          <ac:chgData name="Рустамова Анель" userId="d10ae045a45625cd" providerId="Windows Live" clId="Web-{056FC015-78FA-4654-B790-5BADE8F9701A}" dt="2023-03-09T04:10:10.771" v="26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10.724" v="24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10.724" v="25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14.802" v="27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056FC015-78FA-4654-B790-5BADE8F9701A}" dt="2023-03-09T04:10:14.802" v="27" actId="20577"/>
          <ac:spMkLst>
            <pc:docMk/>
            <pc:sldMk cId="1722066003" sldId="29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19.568" v="30" actId="20577"/>
        <pc:sldMkLst>
          <pc:docMk/>
          <pc:sldMk cId="3501487680" sldId="296"/>
        </pc:sldMkLst>
        <pc:spChg chg="mod">
          <ac:chgData name="Рустамова Анель" userId="d10ae045a45625cd" providerId="Windows Live" clId="Web-{056FC015-78FA-4654-B790-5BADE8F9701A}" dt="2023-03-09T04:10:19.568" v="30" actId="20577"/>
          <ac:spMkLst>
            <pc:docMk/>
            <pc:sldMk cId="3501487680" sldId="29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19.537" v="28" actId="20577"/>
          <ac:spMkLst>
            <pc:docMk/>
            <pc:sldMk cId="3501487680" sldId="29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19.552" v="29" actId="20577"/>
          <ac:spMkLst>
            <pc:docMk/>
            <pc:sldMk cId="3501487680" sldId="296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24.771" v="32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056FC015-78FA-4654-B790-5BADE8F9701A}" dt="2023-03-09T04:10:24.771" v="32" actId="2057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24.740" v="31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34.037" v="33" actId="20577"/>
        <pc:sldMkLst>
          <pc:docMk/>
          <pc:sldMk cId="3149757837" sldId="298"/>
        </pc:sldMkLst>
        <pc:spChg chg="mod">
          <ac:chgData name="Рустамова Анель" userId="d10ae045a45625cd" providerId="Windows Live" clId="Web-{056FC015-78FA-4654-B790-5BADE8F9701A}" dt="2023-03-09T04:10:34.037" v="33" actId="20577"/>
          <ac:spMkLst>
            <pc:docMk/>
            <pc:sldMk cId="3149757837" sldId="29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39.194" v="36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056FC015-78FA-4654-B790-5BADE8F9701A}" dt="2023-03-09T04:10:39.194" v="36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39.162" v="34" actId="20577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39.178" v="35" actId="20577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44.616" v="39" actId="20577"/>
        <pc:sldMkLst>
          <pc:docMk/>
          <pc:sldMk cId="3723575297" sldId="300"/>
        </pc:sldMkLst>
        <pc:spChg chg="mod">
          <ac:chgData name="Рустамова Анель" userId="d10ae045a45625cd" providerId="Windows Live" clId="Web-{056FC015-78FA-4654-B790-5BADE8F9701A}" dt="2023-03-09T04:10:44.616" v="39" actId="20577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44.584" v="37" actId="20577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44.600" v="38" actId="20577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50.053" v="42" actId="20577"/>
        <pc:sldMkLst>
          <pc:docMk/>
          <pc:sldMk cId="69368660" sldId="301"/>
        </pc:sldMkLst>
        <pc:spChg chg="mod">
          <ac:chgData name="Рустамова Анель" userId="d10ae045a45625cd" providerId="Windows Live" clId="Web-{056FC015-78FA-4654-B790-5BADE8F9701A}" dt="2023-03-09T04:10:50.053" v="42" actId="20577"/>
          <ac:spMkLst>
            <pc:docMk/>
            <pc:sldMk cId="69368660" sldId="30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50.038" v="40" actId="20577"/>
          <ac:spMkLst>
            <pc:docMk/>
            <pc:sldMk cId="69368660" sldId="30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50.038" v="41" actId="20577"/>
          <ac:spMkLst>
            <pc:docMk/>
            <pc:sldMk cId="69368660" sldId="30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54.241" v="45" actId="20577"/>
        <pc:sldMkLst>
          <pc:docMk/>
          <pc:sldMk cId="907782502" sldId="302"/>
        </pc:sldMkLst>
        <pc:spChg chg="mod">
          <ac:chgData name="Рустамова Анель" userId="d10ae045a45625cd" providerId="Windows Live" clId="Web-{056FC015-78FA-4654-B790-5BADE8F9701A}" dt="2023-03-09T04:10:54.241" v="45" actId="20577"/>
          <ac:spMkLst>
            <pc:docMk/>
            <pc:sldMk cId="907782502" sldId="30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54.225" v="43" actId="20577"/>
          <ac:spMkLst>
            <pc:docMk/>
            <pc:sldMk cId="907782502" sldId="30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54.225" v="44" actId="20577"/>
          <ac:spMkLst>
            <pc:docMk/>
            <pc:sldMk cId="907782502" sldId="30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1:06.226" v="54" actId="20577"/>
        <pc:sldMkLst>
          <pc:docMk/>
          <pc:sldMk cId="762729868" sldId="303"/>
        </pc:sldMkLst>
        <pc:spChg chg="mod">
          <ac:chgData name="Рустамова Анель" userId="d10ae045a45625cd" providerId="Windows Live" clId="Web-{056FC015-78FA-4654-B790-5BADE8F9701A}" dt="2023-03-09T04:11:06.226" v="54" actId="20577"/>
          <ac:spMkLst>
            <pc:docMk/>
            <pc:sldMk cId="762729868" sldId="30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1:06.210" v="52" actId="20577"/>
          <ac:spMkLst>
            <pc:docMk/>
            <pc:sldMk cId="762729868" sldId="30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1:06.226" v="53" actId="20577"/>
          <ac:spMkLst>
            <pc:docMk/>
            <pc:sldMk cId="762729868" sldId="303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1:02.929" v="51" actId="20577"/>
        <pc:sldMkLst>
          <pc:docMk/>
          <pc:sldMk cId="3986951976" sldId="304"/>
        </pc:sldMkLst>
        <pc:spChg chg="mod">
          <ac:chgData name="Рустамова Анель" userId="d10ae045a45625cd" providerId="Windows Live" clId="Web-{056FC015-78FA-4654-B790-5BADE8F9701A}" dt="2023-03-09T04:11:02.929" v="51" actId="20577"/>
          <ac:spMkLst>
            <pc:docMk/>
            <pc:sldMk cId="3986951976" sldId="30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1:02.913" v="49" actId="20577"/>
          <ac:spMkLst>
            <pc:docMk/>
            <pc:sldMk cId="3986951976" sldId="30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1:02.929" v="50" actId="20577"/>
          <ac:spMkLst>
            <pc:docMk/>
            <pc:sldMk cId="3986951976" sldId="30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56FC015-78FA-4654-B790-5BADE8F9701A}" dt="2023-03-09T04:10:58.335" v="48" actId="20577"/>
        <pc:sldMkLst>
          <pc:docMk/>
          <pc:sldMk cId="2298144745" sldId="306"/>
        </pc:sldMkLst>
        <pc:spChg chg="mod">
          <ac:chgData name="Рустамова Анель" userId="d10ae045a45625cd" providerId="Windows Live" clId="Web-{056FC015-78FA-4654-B790-5BADE8F9701A}" dt="2023-03-09T04:10:58.335" v="48" actId="20577"/>
          <ac:spMkLst>
            <pc:docMk/>
            <pc:sldMk cId="2298144745" sldId="30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56FC015-78FA-4654-B790-5BADE8F9701A}" dt="2023-03-09T04:10:58.319" v="46" actId="20577"/>
          <ac:spMkLst>
            <pc:docMk/>
            <pc:sldMk cId="2298144745" sldId="30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56FC015-78FA-4654-B790-5BADE8F9701A}" dt="2023-03-09T04:10:58.335" v="47" actId="20577"/>
          <ac:spMkLst>
            <pc:docMk/>
            <pc:sldMk cId="2298144745" sldId="306"/>
            <ac:spMk id="5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4674" y="2270870"/>
            <a:ext cx="7402484" cy="15604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5300" dirty="0"/>
              <a:t>BOM, </a:t>
            </a:r>
            <a:r>
              <a:rPr lang="en-US" sz="5300" dirty="0" err="1"/>
              <a:t>LocalStorage</a:t>
            </a:r>
            <a:r>
              <a:rPr lang="en-US" sz="5300" dirty="0"/>
              <a:t>, Cookie</a:t>
            </a:r>
            <a:endParaRPr lang="en-GB" sz="60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75F90482-356B-DED0-877A-29E16002C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№7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+mn-lt"/>
                <a:cs typeface="Calibri"/>
              </a:rPr>
              <a:t>setItem</a:t>
            </a:r>
            <a:r>
              <a:rPr lang="ru-RU" dirty="0">
                <a:latin typeface="+mn-lt"/>
                <a:cs typeface="Calibri"/>
              </a:rPr>
              <a:t>()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latin typeface="Times New Roman"/>
              <a:ea typeface="Calibri"/>
              <a:cs typeface="Calibri"/>
            </a:endParaRPr>
          </a:p>
          <a:p>
            <a:r>
              <a:rPr lang="en-GB" dirty="0" err="1">
                <a:cs typeface="Times New Roman"/>
              </a:rPr>
              <a:t>Как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следует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из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названия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этот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метод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позволяет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сохранять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значения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объекте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localStorage</a:t>
            </a:r>
            <a:r>
              <a:rPr lang="en-GB" dirty="0">
                <a:cs typeface="Times New Roman"/>
              </a:rPr>
              <a:t>.</a:t>
            </a:r>
          </a:p>
          <a:p>
            <a:r>
              <a:rPr lang="en-GB" dirty="0" err="1">
                <a:cs typeface="Times New Roman"/>
              </a:rPr>
              <a:t>Он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принимает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два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параметра</a:t>
            </a:r>
            <a:r>
              <a:rPr lang="en-GB" dirty="0">
                <a:cs typeface="Times New Roman"/>
              </a:rPr>
              <a:t>: </a:t>
            </a:r>
            <a:r>
              <a:rPr lang="en-GB" dirty="0" err="1">
                <a:cs typeface="Times New Roman"/>
              </a:rPr>
              <a:t>ключ</a:t>
            </a:r>
            <a:r>
              <a:rPr lang="en-GB" dirty="0">
                <a:cs typeface="Times New Roman"/>
              </a:rPr>
              <a:t> и </a:t>
            </a:r>
            <a:r>
              <a:rPr lang="en-GB" dirty="0" err="1">
                <a:cs typeface="Times New Roman"/>
              </a:rPr>
              <a:t>значение</a:t>
            </a:r>
            <a:r>
              <a:rPr lang="en-GB" dirty="0">
                <a:cs typeface="Times New Roman"/>
              </a:rPr>
              <a:t>. </a:t>
            </a:r>
            <a:r>
              <a:rPr lang="en-GB" dirty="0" err="1">
                <a:cs typeface="Times New Roman"/>
              </a:rPr>
              <a:t>На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можно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ссылаться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позже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чтобы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получить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прикрепленное</a:t>
            </a:r>
            <a:r>
              <a:rPr lang="en-GB" dirty="0">
                <a:cs typeface="Times New Roman"/>
              </a:rPr>
              <a:t> к </a:t>
            </a:r>
            <a:r>
              <a:rPr lang="en-GB" dirty="0" err="1">
                <a:cs typeface="Times New Roman"/>
              </a:rPr>
              <a:t>нему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значение</a:t>
            </a:r>
            <a:r>
              <a:rPr lang="en-GB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+mn-lt"/>
                <a:cs typeface="Calibri"/>
              </a:rPr>
              <a:t>getItem</a:t>
            </a:r>
            <a:r>
              <a:rPr lang="ru-RU" dirty="0">
                <a:latin typeface="+mn-lt"/>
                <a:cs typeface="Calibri"/>
              </a:rPr>
              <a:t>()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latin typeface="Times New Roman"/>
              <a:ea typeface="+mn-lt"/>
              <a:cs typeface="+mn-lt"/>
            </a:endParaRPr>
          </a:p>
          <a:p>
            <a:r>
              <a:rPr lang="en-GB" dirty="0" err="1">
                <a:cs typeface="Times New Roman"/>
              </a:rPr>
              <a:t>Чтобы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получить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элементы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из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localStorage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используйте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метод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GetItem</a:t>
            </a:r>
            <a:r>
              <a:rPr lang="en-GB" dirty="0">
                <a:cs typeface="Times New Roman"/>
              </a:rPr>
              <a:t>(). </a:t>
            </a:r>
            <a:r>
              <a:rPr lang="en-GB" dirty="0" err="1">
                <a:cs typeface="Times New Roman"/>
              </a:rPr>
              <a:t>GetItem</a:t>
            </a:r>
            <a:r>
              <a:rPr lang="en-GB" dirty="0">
                <a:cs typeface="Times New Roman"/>
              </a:rPr>
              <a:t>() </a:t>
            </a:r>
            <a:r>
              <a:rPr lang="en-GB" dirty="0" err="1">
                <a:cs typeface="Times New Roman"/>
              </a:rPr>
              <a:t>позволяет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вам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получить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доступ</a:t>
            </a:r>
            <a:r>
              <a:rPr lang="en-GB" dirty="0">
                <a:cs typeface="Times New Roman"/>
              </a:rPr>
              <a:t> к </a:t>
            </a:r>
            <a:r>
              <a:rPr lang="en-GB" dirty="0" err="1">
                <a:cs typeface="Times New Roman"/>
              </a:rPr>
              <a:t>данным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хранящимся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объекте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localStorage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браузера</a:t>
            </a:r>
            <a:r>
              <a:rPr lang="en-GB" dirty="0">
                <a:cs typeface="Times New Roman"/>
              </a:rPr>
              <a:t>.</a:t>
            </a:r>
          </a:p>
          <a:p>
            <a:r>
              <a:rPr lang="en-GB" dirty="0" err="1">
                <a:cs typeface="Times New Roman"/>
              </a:rPr>
              <a:t>GetItem</a:t>
            </a:r>
            <a:r>
              <a:rPr lang="en-GB" dirty="0">
                <a:cs typeface="Times New Roman"/>
              </a:rPr>
              <a:t>() </a:t>
            </a:r>
            <a:r>
              <a:rPr lang="en-GB" dirty="0" err="1">
                <a:cs typeface="Times New Roman"/>
              </a:rPr>
              <a:t>принимает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только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один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параметр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который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является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ключом</a:t>
            </a:r>
            <a:r>
              <a:rPr lang="en-GB" dirty="0">
                <a:cs typeface="Times New Roman"/>
              </a:rPr>
              <a:t>, и </a:t>
            </a:r>
            <a:r>
              <a:rPr lang="en-GB" dirty="0" err="1">
                <a:cs typeface="Times New Roman"/>
              </a:rPr>
              <a:t>возвращает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значение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виде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строки</a:t>
            </a:r>
            <a:r>
              <a:rPr lang="en-GB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+mn-lt"/>
                <a:cs typeface="Calibri"/>
              </a:rPr>
              <a:t>removeItem</a:t>
            </a:r>
            <a:r>
              <a:rPr lang="ru-RU" dirty="0">
                <a:latin typeface="+mn-lt"/>
                <a:cs typeface="Calibri"/>
              </a:rPr>
              <a:t>()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115" y="1477963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latin typeface="Times New Roman"/>
              <a:ea typeface="Calibri"/>
              <a:cs typeface="Calibri"/>
            </a:endParaRPr>
          </a:p>
          <a:p>
            <a:r>
              <a:rPr lang="en-GB" dirty="0" err="1">
                <a:cs typeface="Times New Roman"/>
              </a:rPr>
              <a:t>Чтобы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удалить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элементы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локального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хранилища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используйте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метод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removeItem</a:t>
            </a:r>
            <a:r>
              <a:rPr lang="en-GB" dirty="0">
                <a:cs typeface="Times New Roman"/>
              </a:rPr>
              <a:t>().</a:t>
            </a:r>
          </a:p>
          <a:p>
            <a:r>
              <a:rPr lang="en-GB" dirty="0" err="1">
                <a:cs typeface="Times New Roman"/>
              </a:rPr>
              <a:t>При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передаче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имени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метод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removeItem</a:t>
            </a:r>
            <a:r>
              <a:rPr lang="en-GB" dirty="0">
                <a:cs typeface="Times New Roman"/>
              </a:rPr>
              <a:t>() </a:t>
            </a:r>
            <a:r>
              <a:rPr lang="en-GB" dirty="0" err="1">
                <a:cs typeface="Times New Roman"/>
              </a:rPr>
              <a:t>удаляет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этот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из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хранилища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если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он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существует</a:t>
            </a:r>
            <a:r>
              <a:rPr lang="en-GB" dirty="0">
                <a:cs typeface="Times New Roman"/>
              </a:rPr>
              <a:t>. </a:t>
            </a:r>
            <a:r>
              <a:rPr lang="en-GB" dirty="0" err="1">
                <a:cs typeface="Times New Roman"/>
              </a:rPr>
              <a:t>Если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элемента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связанного</a:t>
            </a:r>
            <a:r>
              <a:rPr lang="en-GB" dirty="0">
                <a:cs typeface="Times New Roman"/>
              </a:rPr>
              <a:t> с </a:t>
            </a:r>
            <a:r>
              <a:rPr lang="en-GB" dirty="0" err="1">
                <a:cs typeface="Times New Roman"/>
              </a:rPr>
              <a:t>данным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ключом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этот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метод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ничего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сделает</a:t>
            </a:r>
            <a:r>
              <a:rPr lang="en-GB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n-lt"/>
                <a:cs typeface="Calibri"/>
              </a:rPr>
              <a:t>Cookie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64" y="1477963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400" dirty="0">
              <a:latin typeface="Times New Roman"/>
              <a:ea typeface="Calibri"/>
              <a:cs typeface="Calibri"/>
            </a:endParaRPr>
          </a:p>
          <a:p>
            <a:r>
              <a:rPr lang="en-GB" dirty="0" err="1">
                <a:cs typeface="Times New Roman"/>
              </a:rPr>
              <a:t>Куки</a:t>
            </a:r>
            <a:r>
              <a:rPr lang="en-GB" dirty="0">
                <a:cs typeface="Times New Roman"/>
              </a:rPr>
              <a:t> – </a:t>
            </a:r>
            <a:r>
              <a:rPr lang="en-GB" dirty="0" err="1">
                <a:cs typeface="Times New Roman"/>
              </a:rPr>
              <a:t>это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небольшие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строки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данных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которые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хранятся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браузере</a:t>
            </a:r>
            <a:r>
              <a:rPr lang="en-GB" dirty="0">
                <a:cs typeface="Times New Roman"/>
              </a:rPr>
              <a:t>.</a:t>
            </a:r>
          </a:p>
          <a:p>
            <a:r>
              <a:rPr lang="en-GB" dirty="0" err="1">
                <a:cs typeface="Times New Roman"/>
              </a:rPr>
              <a:t>Куки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обычно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устанавливаются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веб-сервером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при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помощи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заголовка</a:t>
            </a:r>
            <a:r>
              <a:rPr lang="en-GB" dirty="0">
                <a:cs typeface="Times New Roman"/>
              </a:rPr>
              <a:t> Set-Cookie. </a:t>
            </a:r>
            <a:r>
              <a:rPr lang="en-GB" dirty="0" err="1">
                <a:cs typeface="Times New Roman"/>
              </a:rPr>
              <a:t>Затем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браузер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будет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автоматически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добавлять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их</a:t>
            </a:r>
            <a:r>
              <a:rPr lang="en-GB" dirty="0">
                <a:cs typeface="Times New Roman"/>
              </a:rPr>
              <a:t> в (</a:t>
            </a:r>
            <a:r>
              <a:rPr lang="en-GB" dirty="0" err="1">
                <a:cs typeface="Times New Roman"/>
              </a:rPr>
              <a:t>почти</a:t>
            </a:r>
            <a:r>
              <a:rPr lang="en-GB" dirty="0">
                <a:cs typeface="Times New Roman"/>
              </a:rPr>
              <a:t>) </a:t>
            </a:r>
            <a:r>
              <a:rPr lang="en-GB" dirty="0" err="1">
                <a:cs typeface="Times New Roman"/>
              </a:rPr>
              <a:t>каждый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запрос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на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тот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же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домен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при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помощи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заголовка</a:t>
            </a:r>
            <a:r>
              <a:rPr lang="en-GB" dirty="0">
                <a:cs typeface="Times New Roman"/>
              </a:rPr>
              <a:t> Cookie.</a:t>
            </a:r>
          </a:p>
        </p:txBody>
      </p:sp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latin typeface="+mn-lt"/>
                <a:cs typeface="Calibri"/>
              </a:rPr>
              <a:t>Для примера откройте сайт </a:t>
            </a:r>
            <a:r>
              <a:rPr lang="ru-RU" sz="4000" dirty="0" err="1">
                <a:latin typeface="+mn-lt"/>
                <a:cs typeface="Calibri"/>
              </a:rPr>
              <a:t>ДоДо</a:t>
            </a:r>
            <a:r>
              <a:rPr lang="ru-RU" sz="4000" dirty="0">
                <a:latin typeface="+mn-lt"/>
                <a:cs typeface="Calibri"/>
              </a:rPr>
              <a:t> пицца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 err="1">
                <a:cs typeface="Times New Roman"/>
              </a:rPr>
              <a:t>Переходим</a:t>
            </a:r>
            <a:r>
              <a:rPr lang="en-GB" sz="3200" dirty="0">
                <a:cs typeface="Times New Roman"/>
              </a:rPr>
              <a:t> в </a:t>
            </a:r>
            <a:r>
              <a:rPr lang="en-GB" sz="3200" dirty="0" err="1">
                <a:cs typeface="Times New Roman"/>
              </a:rPr>
              <a:t>консоль</a:t>
            </a:r>
            <a:r>
              <a:rPr lang="en-GB" sz="3200" dirty="0">
                <a:cs typeface="Times New Roman"/>
              </a:rPr>
              <a:t> </a:t>
            </a: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2F4E51D9-F98B-8B08-3FEA-DDB05A01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545813"/>
            <a:ext cx="10706100" cy="32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3AC4BF6C-CC05-15DB-7787-238F407DD8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42" y="1351348"/>
            <a:ext cx="10944225" cy="4705350"/>
          </a:xfrm>
        </p:spPr>
      </p:pic>
    </p:spTree>
    <p:extLst>
      <p:ext uri="{BB962C8B-B14F-4D97-AF65-F5344CB8AC3E}">
        <p14:creationId xmlns:p14="http://schemas.microsoft.com/office/powerpoint/2010/main" val="371305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4" y="2332532"/>
            <a:ext cx="9152978" cy="1325563"/>
          </a:xfrm>
        </p:spPr>
        <p:txBody>
          <a:bodyPr/>
          <a:lstStyle/>
          <a:p>
            <a:r>
              <a:rPr lang="ru-RU" dirty="0">
                <a:latin typeface="+mn-lt"/>
                <a:cs typeface="Calibri"/>
              </a:rPr>
              <a:t>ВОПРОСЫ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695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54439" y="2581275"/>
            <a:ext cx="10562860" cy="1325563"/>
          </a:xfrm>
        </p:spPr>
        <p:txBody>
          <a:bodyPr/>
          <a:lstStyle/>
          <a:p>
            <a:r>
              <a:rPr lang="ru-RU" dirty="0">
                <a:latin typeface="+mn-lt"/>
                <a:cs typeface="Calibri"/>
              </a:rPr>
              <a:t>ПРАКТИКА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272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6D95C-0A7A-4A7C-3530-7CBC8887975B}"/>
              </a:ext>
            </a:extLst>
          </p:cNvPr>
          <p:cNvSpPr>
            <a:spLocks noGrp="1"/>
          </p:cNvSpPr>
          <p:nvPr/>
        </p:nvSpPr>
        <p:spPr bwMode="blackWhite">
          <a:xfrm>
            <a:off x="2249697" y="653194"/>
            <a:ext cx="2191111" cy="63950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tx2"/>
                </a:solidFill>
                <a:latin typeface="+mn-lt"/>
                <a:cs typeface="Calibri"/>
              </a:rPr>
              <a:t>BOM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213B130-5BD6-5FCA-6E43-FC1281BA4350}"/>
              </a:ext>
            </a:extLst>
          </p:cNvPr>
          <p:cNvSpPr>
            <a:spLocks noGrp="1"/>
          </p:cNvSpPr>
          <p:nvPr/>
        </p:nvSpPr>
        <p:spPr>
          <a:xfrm>
            <a:off x="6449482" y="1907136"/>
            <a:ext cx="5291810" cy="46699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+mn-lt"/>
                <a:cs typeface="Calibri"/>
              </a:rPr>
              <a:t>Самый фундаментальный объект DOM - это документ.</a:t>
            </a:r>
            <a:endParaRPr lang="ru-RU" dirty="0">
              <a:latin typeface="+mn-lt"/>
              <a:cs typeface="Times New Roman"/>
            </a:endParaRPr>
          </a:p>
          <a:p>
            <a:r>
              <a:rPr lang="ru-RU" dirty="0">
                <a:latin typeface="+mn-lt"/>
                <a:cs typeface="Calibri"/>
              </a:rPr>
              <a:t> Под документом здесь понимается веб-страница, которая представляет собой </a:t>
            </a:r>
            <a:r>
              <a:rPr lang="ru-RU" dirty="0" err="1">
                <a:latin typeface="+mn-lt"/>
                <a:cs typeface="Calibri"/>
              </a:rPr>
              <a:t>html</a:t>
            </a:r>
            <a:r>
              <a:rPr lang="ru-RU" dirty="0">
                <a:latin typeface="+mn-lt"/>
                <a:cs typeface="Calibri"/>
              </a:rPr>
              <a:t>-документ. </a:t>
            </a:r>
            <a:endParaRPr lang="ru-RU" dirty="0">
              <a:latin typeface="+mn-lt"/>
              <a:cs typeface="Calibri" panose="020F0502020204030204" pitchFamily="34" charset="0"/>
            </a:endParaRPr>
          </a:p>
          <a:p>
            <a:r>
              <a:rPr lang="ru-RU" dirty="0">
                <a:latin typeface="+mn-lt"/>
                <a:cs typeface="Calibri"/>
              </a:rPr>
              <a:t>DOM не имеет ничего общего с браузером. </a:t>
            </a:r>
          </a:p>
          <a:p>
            <a:r>
              <a:rPr lang="ru-RU" dirty="0">
                <a:latin typeface="+mn-lt"/>
                <a:cs typeface="Calibri"/>
              </a:rPr>
              <a:t>Его интересует содержимое самой веб-страницы. 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725C40C-7E97-BB9A-55C7-75E28CFB7FAE}"/>
              </a:ext>
            </a:extLst>
          </p:cNvPr>
          <p:cNvSpPr txBox="1"/>
          <p:nvPr/>
        </p:nvSpPr>
        <p:spPr>
          <a:xfrm>
            <a:off x="397880" y="1907136"/>
            <a:ext cx="5739978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ea typeface="+mn-lt"/>
                <a:cs typeface="+mn-lt"/>
              </a:rPr>
              <a:t>Основным объектом спецификации является объект окна. </a:t>
            </a:r>
            <a:endParaRPr lang="ru-RU" sz="2000" dirty="0">
              <a:ea typeface="+mn-lt"/>
              <a:cs typeface="+mn-lt"/>
            </a:endParaRPr>
          </a:p>
          <a:p>
            <a:pPr algn="ctr"/>
            <a:r>
              <a:rPr lang="ru-RU" sz="2000" dirty="0">
                <a:ea typeface="+mn-lt"/>
                <a:cs typeface="+mn-lt"/>
              </a:rPr>
              <a:t>Многие вещи в браузере можно контролировать с помощью </a:t>
            </a:r>
            <a:r>
              <a:rPr lang="ru-RU" sz="2000" b="1" dirty="0" err="1">
                <a:ea typeface="+mn-lt"/>
                <a:cs typeface="+mn-lt"/>
              </a:rPr>
              <a:t>javascript</a:t>
            </a:r>
            <a:r>
              <a:rPr lang="ru-RU" sz="2000" dirty="0">
                <a:ea typeface="+mn-lt"/>
                <a:cs typeface="+mn-lt"/>
              </a:rPr>
              <a:t>, например, открытие окон, открытие вкладок, закрытие страниц, избранное и т. Д. </a:t>
            </a:r>
          </a:p>
          <a:p>
            <a:pPr algn="ctr"/>
            <a:r>
              <a:rPr lang="ru-RU" sz="2000" dirty="0">
                <a:ea typeface="+mn-lt"/>
                <a:cs typeface="+mn-lt"/>
              </a:rPr>
              <a:t>Эти функции не имеют ничего общего с веб-контентом. Поскольку стандарта нет, разные браузеры могут реализовывать одну и ту же функцию по-разному.</a:t>
            </a:r>
            <a:endParaRPr lang="ru-RU" sz="2000" dirty="0">
              <a:cs typeface="Times New Roman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87F168-0C53-78D0-5DEB-85EBFA45345D}"/>
              </a:ext>
            </a:extLst>
          </p:cNvPr>
          <p:cNvSpPr txBox="1">
            <a:spLocks/>
          </p:cNvSpPr>
          <p:nvPr/>
        </p:nvSpPr>
        <p:spPr bwMode="blackWhite">
          <a:xfrm>
            <a:off x="8003336" y="656968"/>
            <a:ext cx="2191111" cy="63950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Times New Roman"/>
                <a:cs typeface="Calibri"/>
              </a:rPr>
              <a:t>  </a:t>
            </a:r>
            <a:r>
              <a:rPr lang="ru-RU" sz="4000" cap="all" spc="200" dirty="0">
                <a:solidFill>
                  <a:schemeClr val="tx2"/>
                </a:solidFill>
                <a:ea typeface="+mj-ea"/>
                <a:cs typeface="Calibri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1825" y="251978"/>
            <a:ext cx="5272087" cy="1325563"/>
          </a:xfrm>
        </p:spPr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Объект</a:t>
            </a:r>
            <a:r>
              <a:rPr lang="ru-RU" cap="all" spc="200" dirty="0">
                <a:latin typeface="+mn-lt"/>
                <a:cs typeface="Calibri"/>
              </a:rPr>
              <a:t> WINDOW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Times New Roman"/>
              </a:rPr>
              <a:t>Объект «</a:t>
            </a:r>
            <a:r>
              <a:rPr lang="ru-RU" b="1" dirty="0" err="1">
                <a:cs typeface="Times New Roman"/>
              </a:rPr>
              <a:t>window</a:t>
            </a:r>
            <a:r>
              <a:rPr lang="ru-RU" dirty="0">
                <a:cs typeface="Times New Roman"/>
              </a:rPr>
              <a:t>» является основой браузерной объектной модели (ВОМ). Этот объект «представляет» окно браузера как главный контейнер для веб-страницы.</a:t>
            </a:r>
            <a:endParaRPr lang="en-US" dirty="0">
              <a:cs typeface="Times New Roman"/>
            </a:endParaRPr>
          </a:p>
          <a:p>
            <a:endParaRPr lang="ru-RU" dirty="0">
              <a:cs typeface="Times New Roman"/>
            </a:endParaRPr>
          </a:p>
          <a:p>
            <a:endParaRPr lang="ru-RU" dirty="0">
              <a:cs typeface="Times New Roman"/>
            </a:endParaRPr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A0E90D-F552-C19A-02D2-9B9DE31A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3632040"/>
            <a:ext cx="11258550" cy="226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9430" y="331881"/>
            <a:ext cx="11196637" cy="744538"/>
          </a:xfrm>
        </p:spPr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Основные свойства объекта «WINDOW»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1298398"/>
            <a:ext cx="11196637" cy="48785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b="1" dirty="0" err="1">
                <a:cs typeface="Times New Roman"/>
              </a:rPr>
              <a:t>innerHeight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Высота контента окна (без панелей браузера)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innerWidth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Ширина контента окна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OuterHeight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Высота окна браузера (включая панели)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outerWidth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Ширина окна браузера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screenLeft</a:t>
            </a:r>
            <a:r>
              <a:rPr lang="ru-RU" sz="2400" dirty="0">
                <a:cs typeface="Times New Roman"/>
              </a:rPr>
              <a:t>, </a:t>
            </a:r>
            <a:r>
              <a:rPr lang="ru-RU" sz="2400" b="1" dirty="0" err="1">
                <a:cs typeface="Times New Roman"/>
              </a:rPr>
              <a:t>screenX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Отступ от левого края окна браузера до начала содержимого страницы (контента)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screenTop</a:t>
            </a:r>
            <a:r>
              <a:rPr lang="ru-RU" sz="2400" dirty="0">
                <a:cs typeface="Times New Roman"/>
              </a:rPr>
              <a:t>, </a:t>
            </a:r>
            <a:r>
              <a:rPr lang="ru-RU" sz="2400" b="1" dirty="0" err="1">
                <a:cs typeface="Times New Roman"/>
              </a:rPr>
              <a:t>screenY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Отступ от верхнего края окна браузера до начала содержимого страницы (контента)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scrollX</a:t>
            </a:r>
            <a:r>
              <a:rPr lang="ru-RU" sz="2400" dirty="0">
                <a:cs typeface="Times New Roman"/>
              </a:rPr>
              <a:t>, </a:t>
            </a:r>
            <a:r>
              <a:rPr lang="ru-RU" sz="2400" b="1" dirty="0" err="1">
                <a:cs typeface="Times New Roman"/>
              </a:rPr>
              <a:t>scrollY</a:t>
            </a:r>
            <a:r>
              <a:rPr lang="ru-RU" sz="2400" b="1" dirty="0">
                <a:cs typeface="Times New Roman"/>
              </a:rPr>
              <a:t> - </a:t>
            </a:r>
            <a:r>
              <a:rPr lang="ru-RU" sz="2400" dirty="0">
                <a:cs typeface="Times New Roman"/>
              </a:rPr>
              <a:t>Величина (в пикселях) сдвига контента за счет полос прокрутки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Все эти свойства </a:t>
            </a:r>
            <a:r>
              <a:rPr lang="ru-RU" sz="2400" b="1" dirty="0">
                <a:cs typeface="Times New Roman"/>
              </a:rPr>
              <a:t>доступны только для чтения</a:t>
            </a:r>
            <a:r>
              <a:rPr lang="ru-RU" sz="2400" dirty="0">
                <a:cs typeface="Times New Roman"/>
              </a:rPr>
              <a:t>, то есть можно узнать их величину из JavaScript, но изменения их значений не будут иметь эффекта на отображении окна.</a:t>
            </a:r>
            <a:endParaRPr lang="ru-RU" sz="2400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65839" y="317906"/>
            <a:ext cx="11196637" cy="877888"/>
          </a:xfrm>
        </p:spPr>
        <p:txBody>
          <a:bodyPr>
            <a:normAutofit/>
          </a:bodyPr>
          <a:lstStyle/>
          <a:p>
            <a:r>
              <a:rPr lang="ru-RU" spc="200" dirty="0">
                <a:latin typeface="+mn-lt"/>
                <a:cs typeface="Calibri"/>
              </a:rPr>
              <a:t>Основные методы объекта «WINDOW»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524" y="1465618"/>
            <a:ext cx="11859435" cy="44402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b="1" dirty="0" err="1">
                <a:cs typeface="Times New Roman"/>
              </a:rPr>
              <a:t>open</a:t>
            </a:r>
            <a:r>
              <a:rPr lang="ru-RU" sz="2400" dirty="0">
                <a:cs typeface="Times New Roman"/>
              </a:rPr>
              <a:t>() Открывает новое пустое окно браузера 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open</a:t>
            </a:r>
            <a:r>
              <a:rPr lang="ru-RU" sz="2400" dirty="0">
                <a:cs typeface="Times New Roman"/>
              </a:rPr>
              <a:t>(</a:t>
            </a:r>
            <a:r>
              <a:rPr lang="ru-RU" sz="2400" b="1" dirty="0" err="1">
                <a:cs typeface="Times New Roman"/>
              </a:rPr>
              <a:t>addr,id,attr</a:t>
            </a:r>
            <a:r>
              <a:rPr lang="ru-RU" sz="2400" dirty="0">
                <a:cs typeface="Times New Roman"/>
              </a:rPr>
              <a:t>) Открывает новое окно и загружает страницу с адресом </a:t>
            </a:r>
            <a:r>
              <a:rPr lang="ru-RU" sz="2400" b="1" dirty="0" err="1">
                <a:cs typeface="Times New Roman"/>
              </a:rPr>
              <a:t>addr</a:t>
            </a:r>
            <a:r>
              <a:rPr lang="ru-RU" sz="2400" dirty="0">
                <a:cs typeface="Times New Roman"/>
              </a:rPr>
              <a:t>. Окну присваивается имя «</a:t>
            </a:r>
            <a:r>
              <a:rPr lang="ru-RU" sz="2400" b="1" dirty="0" err="1">
                <a:cs typeface="Times New Roman"/>
              </a:rPr>
              <a:t>id</a:t>
            </a:r>
            <a:r>
              <a:rPr lang="ru-RU" sz="2400" dirty="0">
                <a:cs typeface="Times New Roman"/>
              </a:rPr>
              <a:t>» и применяются атрибуты «</a:t>
            </a:r>
            <a:r>
              <a:rPr lang="ru-RU" sz="2400" b="1" dirty="0" err="1">
                <a:cs typeface="Times New Roman"/>
              </a:rPr>
              <a:t>attr</a:t>
            </a:r>
            <a:r>
              <a:rPr lang="ru-RU" sz="2400" dirty="0">
                <a:cs typeface="Times New Roman"/>
              </a:rPr>
              <a:t>»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stop</a:t>
            </a:r>
            <a:r>
              <a:rPr lang="ru-RU" sz="2400" dirty="0">
                <a:cs typeface="Times New Roman"/>
              </a:rPr>
              <a:t>() Прекращает загрузку окна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close</a:t>
            </a:r>
            <a:r>
              <a:rPr lang="ru-RU" sz="2400" dirty="0">
                <a:cs typeface="Times New Roman"/>
              </a:rPr>
              <a:t>() Закрывает окно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moveTo</a:t>
            </a:r>
            <a:r>
              <a:rPr lang="ru-RU" sz="2400" dirty="0">
                <a:cs typeface="Times New Roman"/>
              </a:rPr>
              <a:t>(X,Y) Перемещает окно в точку экрана с заданными координатами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moveBy</a:t>
            </a:r>
            <a:r>
              <a:rPr lang="ru-RU" sz="2400" dirty="0">
                <a:cs typeface="Times New Roman"/>
              </a:rPr>
              <a:t>(</a:t>
            </a:r>
            <a:r>
              <a:rPr lang="ru-RU" sz="2400" dirty="0" err="1">
                <a:cs typeface="Times New Roman"/>
              </a:rPr>
              <a:t>dX,dY</a:t>
            </a:r>
            <a:r>
              <a:rPr lang="ru-RU" sz="2400" dirty="0">
                <a:cs typeface="Times New Roman"/>
              </a:rPr>
              <a:t>) Сдвигает позицию окна по каждой координате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resizeTo</a:t>
            </a:r>
            <a:r>
              <a:rPr lang="ru-RU" sz="2400" dirty="0">
                <a:cs typeface="Times New Roman"/>
              </a:rPr>
              <a:t>(W,H) Устанавливает размеры окна на заданные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b="1" dirty="0" err="1">
                <a:cs typeface="Times New Roman"/>
              </a:rPr>
              <a:t>resizeBy</a:t>
            </a:r>
            <a:r>
              <a:rPr lang="ru-RU" sz="2400" dirty="0">
                <a:cs typeface="Times New Roman"/>
              </a:rPr>
              <a:t>(</a:t>
            </a:r>
            <a:r>
              <a:rPr lang="ru-RU" sz="2400" dirty="0" err="1">
                <a:cs typeface="Times New Roman"/>
              </a:rPr>
              <a:t>dW,dH</a:t>
            </a:r>
            <a:r>
              <a:rPr lang="ru-RU" sz="2400" dirty="0">
                <a:cs typeface="Times New Roman"/>
              </a:rPr>
              <a:t>) Прибавляет к размерам окна переданные значения </a:t>
            </a:r>
            <a:endParaRPr lang="ru-RU" sz="2400" dirty="0">
              <a:ea typeface="+mn-lt"/>
              <a:cs typeface="Times New Roman"/>
            </a:endParaRPr>
          </a:p>
          <a:p>
            <a:endParaRPr lang="ru-RU" sz="2400" dirty="0">
              <a:ea typeface="+mn-lt"/>
              <a:cs typeface="+mn-lt"/>
            </a:endParaRPr>
          </a:p>
          <a:p>
            <a:r>
              <a:rPr lang="ru-RU" sz="2400" b="1" dirty="0">
                <a:cs typeface="Times New Roman"/>
              </a:rPr>
              <a:t>Позволяют управлять самими окнами.</a:t>
            </a:r>
            <a:endParaRPr lang="ru-RU" sz="2400" dirty="0">
              <a:ea typeface="+mn-lt"/>
              <a:cs typeface="Times New Roman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45047" y="272321"/>
            <a:ext cx="11301906" cy="1468438"/>
          </a:xfrm>
        </p:spPr>
        <p:txBody>
          <a:bodyPr>
            <a:normAutofit/>
          </a:bodyPr>
          <a:lstStyle/>
          <a:p>
            <a:r>
              <a:rPr lang="ru-RU" sz="3600" spc="200" dirty="0">
                <a:latin typeface="+mn-lt"/>
                <a:cs typeface="Calibri"/>
              </a:rPr>
              <a:t>Откройте страницу в браузере и откройте консоль</a:t>
            </a:r>
            <a:endParaRPr lang="en-US" sz="3600" spc="200" dirty="0">
              <a:latin typeface="+mn-lt"/>
              <a:cs typeface="Calibri"/>
            </a:endParaRPr>
          </a:p>
        </p:txBody>
      </p:sp>
      <p:pic>
        <p:nvPicPr>
          <p:cNvPr id="2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21E2FE-B037-9A6D-149F-83B9B7E80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398" b="437"/>
          <a:stretch/>
        </p:blipFill>
        <p:spPr>
          <a:xfrm>
            <a:off x="61534" y="1996812"/>
            <a:ext cx="12068932" cy="2521895"/>
          </a:xfrm>
        </p:spPr>
      </p:pic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n-lt"/>
                <a:cs typeface="Calibri"/>
              </a:rPr>
              <a:t>Локальное</a:t>
            </a:r>
            <a:r>
              <a:rPr lang="en-GB" dirty="0">
                <a:latin typeface="+mn-lt"/>
                <a:cs typeface="Calibri"/>
              </a:rPr>
              <a:t> </a:t>
            </a:r>
            <a:r>
              <a:rPr lang="en-GB" dirty="0" err="1">
                <a:latin typeface="+mn-lt"/>
                <a:cs typeface="Calibri"/>
              </a:rPr>
              <a:t>хранилище</a:t>
            </a:r>
            <a:endParaRPr lang="en-US" dirty="0">
              <a:latin typeface="+mn-lt"/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 err="1">
                <a:cs typeface="Times New Roman"/>
              </a:rPr>
              <a:t>Локальное</a:t>
            </a:r>
            <a:r>
              <a:rPr lang="en-GB" b="1" dirty="0">
                <a:cs typeface="Times New Roman"/>
              </a:rPr>
              <a:t> </a:t>
            </a:r>
            <a:r>
              <a:rPr lang="en-GB" b="1" dirty="0" err="1">
                <a:cs typeface="Times New Roman"/>
              </a:rPr>
              <a:t>хранилище</a:t>
            </a:r>
            <a:r>
              <a:rPr lang="en-GB" b="1" dirty="0">
                <a:cs typeface="Times New Roman"/>
              </a:rPr>
              <a:t> </a:t>
            </a:r>
            <a:r>
              <a:rPr lang="en-GB" dirty="0">
                <a:cs typeface="Times New Roman"/>
              </a:rPr>
              <a:t>- </a:t>
            </a:r>
            <a:r>
              <a:rPr lang="en-GB" dirty="0" err="1">
                <a:cs typeface="Times New Roman"/>
              </a:rPr>
              <a:t>это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свойство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которое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позволяет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сайтам</a:t>
            </a:r>
            <a:r>
              <a:rPr lang="en-GB" dirty="0">
                <a:cs typeface="Times New Roman"/>
              </a:rPr>
              <a:t> и </a:t>
            </a:r>
            <a:r>
              <a:rPr lang="en-GB" dirty="0" err="1">
                <a:cs typeface="Times New Roman"/>
              </a:rPr>
              <a:t>приложениям</a:t>
            </a:r>
            <a:r>
              <a:rPr lang="en-GB" dirty="0">
                <a:cs typeface="Times New Roman"/>
              </a:rPr>
              <a:t> JavaScript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сохранять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пары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ключ-значение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веб-браузере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без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даты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истечения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срока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действия</a:t>
            </a:r>
            <a:r>
              <a:rPr lang="en-GB" dirty="0">
                <a:cs typeface="Times New Roman"/>
              </a:rPr>
              <a:t>. </a:t>
            </a:r>
            <a:endParaRPr lang="ru-RU" dirty="0">
              <a:cs typeface="Times New Roman"/>
            </a:endParaRPr>
          </a:p>
          <a:p>
            <a:r>
              <a:rPr lang="en-GB" dirty="0" err="1">
                <a:cs typeface="Times New Roman"/>
              </a:rPr>
              <a:t>Это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означает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что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данные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хранящиеся</a:t>
            </a:r>
            <a:r>
              <a:rPr lang="en-GB" dirty="0">
                <a:cs typeface="Times New Roman"/>
              </a:rPr>
              <a:t> в </a:t>
            </a:r>
            <a:r>
              <a:rPr lang="en-GB" dirty="0" err="1">
                <a:cs typeface="Times New Roman"/>
              </a:rPr>
              <a:t>браузере</a:t>
            </a:r>
            <a:r>
              <a:rPr lang="en-GB" dirty="0">
                <a:cs typeface="Times New Roman"/>
              </a:rPr>
              <a:t>, </a:t>
            </a:r>
            <a:r>
              <a:rPr lang="en-GB" dirty="0" err="1">
                <a:cs typeface="Times New Roman"/>
              </a:rPr>
              <a:t>будут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сохраняться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даже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после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закрытия</a:t>
            </a:r>
            <a:r>
              <a:rPr lang="en-GB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окна</a:t>
            </a:r>
            <a:r>
              <a:rPr lang="ru-RU" dirty="0">
                <a:cs typeface="Times New Roman"/>
              </a:rPr>
              <a:t> </a:t>
            </a:r>
            <a:r>
              <a:rPr lang="en-GB" dirty="0" err="1">
                <a:cs typeface="Times New Roman"/>
              </a:rPr>
              <a:t>браузера</a:t>
            </a:r>
            <a:r>
              <a:rPr lang="en-GB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681037"/>
            <a:ext cx="11569815" cy="5666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err="1">
                <a:ea typeface="+mn-lt"/>
                <a:cs typeface="+mn-lt"/>
              </a:rPr>
              <a:t>Механизм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локального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хранилища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доступен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через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window.localStorage.property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>
              <a:cs typeface="Times New Roman"/>
            </a:endParaRPr>
          </a:p>
          <a:p>
            <a:r>
              <a:rPr lang="en-GB" dirty="0" err="1">
                <a:ea typeface="+mn-lt"/>
                <a:cs typeface="+mn-lt"/>
              </a:rPr>
              <a:t>Окно.</a:t>
            </a:r>
            <a:r>
              <a:rPr lang="en-GB" b="1" dirty="0" err="1">
                <a:ea typeface="+mn-lt"/>
                <a:cs typeface="+mn-lt"/>
              </a:rPr>
              <a:t>localStorage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dirty="0">
                <a:ea typeface="+mn-lt"/>
                <a:cs typeface="+mn-lt"/>
              </a:rPr>
              <a:t>— </a:t>
            </a:r>
            <a:r>
              <a:rPr lang="en-GB" dirty="0" err="1">
                <a:ea typeface="+mn-lt"/>
                <a:cs typeface="+mn-lt"/>
              </a:rPr>
              <a:t>это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часть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оконного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интерфейса</a:t>
            </a:r>
            <a:r>
              <a:rPr lang="en-GB" dirty="0">
                <a:ea typeface="+mn-lt"/>
                <a:cs typeface="+mn-lt"/>
              </a:rPr>
              <a:t> в JavaScript, </a:t>
            </a:r>
            <a:r>
              <a:rPr lang="en-GB" dirty="0" err="1">
                <a:ea typeface="+mn-lt"/>
                <a:cs typeface="+mn-lt"/>
              </a:rPr>
              <a:t>который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представляет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окно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содержащее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документ</a:t>
            </a:r>
            <a:r>
              <a:rPr lang="en-GB" dirty="0">
                <a:ea typeface="+mn-lt"/>
                <a:cs typeface="+mn-lt"/>
              </a:rPr>
              <a:t> DOM.</a:t>
            </a:r>
            <a:endParaRPr lang="en-GB" dirty="0">
              <a:cs typeface="Times New Roman"/>
            </a:endParaRPr>
          </a:p>
          <a:p>
            <a:r>
              <a:rPr lang="en-GB" dirty="0" err="1">
                <a:ea typeface="+mn-lt"/>
                <a:cs typeface="+mn-lt"/>
              </a:rPr>
              <a:t>Интерфейс</a:t>
            </a:r>
            <a:r>
              <a:rPr lang="en-GB" dirty="0">
                <a:ea typeface="+mn-lt"/>
                <a:cs typeface="+mn-lt"/>
              </a:rPr>
              <a:t> Window </a:t>
            </a:r>
            <a:r>
              <a:rPr lang="en-GB" dirty="0" err="1">
                <a:ea typeface="+mn-lt"/>
                <a:cs typeface="+mn-lt"/>
              </a:rPr>
              <a:t>содержит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широкий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спектр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функций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конструкторов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объектов</a:t>
            </a:r>
            <a:r>
              <a:rPr lang="en-GB" dirty="0">
                <a:ea typeface="+mn-lt"/>
                <a:cs typeface="+mn-lt"/>
              </a:rPr>
              <a:t> и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пространств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имен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b="1" dirty="0" err="1">
                <a:ea typeface="+mn-lt"/>
                <a:cs typeface="+mn-lt"/>
              </a:rPr>
              <a:t>window.localStorage</a:t>
            </a:r>
            <a:r>
              <a:rPr lang="en-GB" dirty="0">
                <a:ea typeface="+mn-lt"/>
                <a:cs typeface="+mn-lt"/>
              </a:rPr>
              <a:t> - </a:t>
            </a:r>
            <a:r>
              <a:rPr lang="en-GB" dirty="0" err="1">
                <a:ea typeface="+mn-lt"/>
                <a:cs typeface="+mn-lt"/>
              </a:rPr>
              <a:t>это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свойство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доступное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только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для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чтения</a:t>
            </a:r>
            <a:r>
              <a:rPr lang="en-GB" dirty="0">
                <a:ea typeface="+mn-lt"/>
                <a:cs typeface="+mn-lt"/>
              </a:rPr>
              <a:t>,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которое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возвращает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ссылку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на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объект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локального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хранилища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используемый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для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хранения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данных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доступных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только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для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источника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который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его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создал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Calibri"/>
              </a:rPr>
              <a:t>Открываем консоль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740ADFC-6E4A-048A-CD63-54D11B390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" y="1932920"/>
            <a:ext cx="12039600" cy="3667125"/>
          </a:xfrm>
        </p:spPr>
      </p:pic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46</TotalTime>
  <Words>664</Words>
  <Application>Microsoft Office PowerPoint</Application>
  <PresentationFormat>Широкоэкранный</PresentationFormat>
  <Paragraphs>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BOM, LocalStorage, Cookie</vt:lpstr>
      <vt:lpstr>Презентация PowerPoint</vt:lpstr>
      <vt:lpstr>Объект WINDOW</vt:lpstr>
      <vt:lpstr>Основные свойства объекта «WINDOW»</vt:lpstr>
      <vt:lpstr>Основные методы объекта «WINDOW»</vt:lpstr>
      <vt:lpstr>Откройте страницу в браузере и откройте консоль</vt:lpstr>
      <vt:lpstr>Локальное хранилище</vt:lpstr>
      <vt:lpstr>Презентация PowerPoint</vt:lpstr>
      <vt:lpstr>Открываем консоль</vt:lpstr>
      <vt:lpstr>setItem()</vt:lpstr>
      <vt:lpstr>getItem()</vt:lpstr>
      <vt:lpstr>removeItem()</vt:lpstr>
      <vt:lpstr>Cookie</vt:lpstr>
      <vt:lpstr>Для примера откройте сайт ДоДо пицца</vt:lpstr>
      <vt:lpstr>Презентация PowerPoint</vt:lpstr>
      <vt:lpstr>ВОПРОСЫ</vt:lpstr>
      <vt:lpstr>ПРАКТИКА 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203</cp:revision>
  <dcterms:created xsi:type="dcterms:W3CDTF">2022-01-30T05:59:16Z</dcterms:created>
  <dcterms:modified xsi:type="dcterms:W3CDTF">2023-03-12T19:45:29Z</dcterms:modified>
</cp:coreProperties>
</file>