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1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01" r:id="rId22"/>
    <p:sldId id="302" r:id="rId23"/>
    <p:sldId id="28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E2670-1859-41FB-8928-2BF76BD87876}" v="199" dt="2022-12-29T12:03:33.307"/>
    <p1510:client id="{7A33779D-42B8-441C-AA38-ADF567B11241}" v="142" dt="2022-12-09T06:20:37.686"/>
    <p1510:client id="{7C4FF23C-2C4B-458F-ACCD-B3DBD91D6BE9}" v="23" dt="2022-12-09T05:29:52.351"/>
    <p1510:client id="{920604F9-28D1-41E5-8A01-E6D8ACB2C6A0}" v="4" dt="2022-12-14T03:29:15.883"/>
    <p1510:client id="{9F31B9F9-59F6-4069-9D8B-15794DBC0998}" v="50" dt="2023-03-09T04:15:30.195"/>
    <p1510:client id="{C96569E1-5CBF-4B94-B640-CCC6FC378811}" v="87" dt="2022-12-09T05:35:55.278"/>
    <p1510:client id="{E9F10488-764A-4102-8DEF-3CC82B836BD1}" v="240" dt="2022-12-29T11:56:16.747"/>
    <p1510:client id="{F9CF8238-C95C-416C-8E7B-C379F93A69C7}" v="14" dt="2023-02-07T09:02:32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устамова Анель" userId="d10ae045a45625cd" providerId="Windows Live" clId="Web-{C96569E1-5CBF-4B94-B640-CCC6FC378811}"/>
    <pc:docChg chg="addSld delSld modSld">
      <pc:chgData name="Рустамова Анель" userId="d10ae045a45625cd" providerId="Windows Live" clId="Web-{C96569E1-5CBF-4B94-B640-CCC6FC378811}" dt="2022-12-09T05:35:55.278" v="83"/>
      <pc:docMkLst>
        <pc:docMk/>
      </pc:docMkLst>
      <pc:sldChg chg="addSp delSp modSp">
        <pc:chgData name="Рустамова Анель" userId="d10ae045a45625cd" providerId="Windows Live" clId="Web-{C96569E1-5CBF-4B94-B640-CCC6FC378811}" dt="2022-12-09T05:34:59.399" v="36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C96569E1-5CBF-4B94-B640-CCC6FC378811}" dt="2022-12-09T05:34:59.399" v="36" actId="1076"/>
          <ac:spMkLst>
            <pc:docMk/>
            <pc:sldMk cId="3341646376" sldId="256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C96569E1-5CBF-4B94-B640-CCC6FC378811}" dt="2022-12-09T05:32:22.684" v="8"/>
          <ac:spMkLst>
            <pc:docMk/>
            <pc:sldMk cId="3341646376" sldId="256"/>
            <ac:spMk id="5" creationId="{00000000-0000-0000-0000-000000000000}"/>
          </ac:spMkLst>
        </pc:spChg>
        <pc:spChg chg="add mod">
          <ac:chgData name="Рустамова Анель" userId="d10ae045a45625cd" providerId="Windows Live" clId="Web-{C96569E1-5CBF-4B94-B640-CCC6FC378811}" dt="2022-12-09T05:34:38.648" v="30"/>
          <ac:spMkLst>
            <pc:docMk/>
            <pc:sldMk cId="3341646376" sldId="256"/>
            <ac:spMk id="9" creationId="{3C4FE011-65B8-71F3-43B4-B6C1C8EAC762}"/>
          </ac:spMkLst>
        </pc:spChg>
        <pc:picChg chg="add del mod">
          <ac:chgData name="Рустамова Анель" userId="d10ae045a45625cd" providerId="Windows Live" clId="Web-{C96569E1-5CBF-4B94-B640-CCC6FC378811}" dt="2022-12-09T05:32:17.230" v="5"/>
          <ac:picMkLst>
            <pc:docMk/>
            <pc:sldMk cId="3341646376" sldId="256"/>
            <ac:picMk id="2" creationId="{98C331F3-6C37-5A77-012E-B41C362CB6C7}"/>
          </ac:picMkLst>
        </pc:picChg>
        <pc:picChg chg="add del mod">
          <ac:chgData name="Рустамова Анель" userId="d10ae045a45625cd" providerId="Windows Live" clId="Web-{C96569E1-5CBF-4B94-B640-CCC6FC378811}" dt="2022-12-09T05:32:47.060" v="11"/>
          <ac:picMkLst>
            <pc:docMk/>
            <pc:sldMk cId="3341646376" sldId="256"/>
            <ac:picMk id="3" creationId="{D298C1C4-A8DD-E681-81E9-3286BB7FBBA4}"/>
          </ac:picMkLst>
        </pc:picChg>
        <pc:picChg chg="add del mod ord modCrop">
          <ac:chgData name="Рустамова Анель" userId="d10ae045a45625cd" providerId="Windows Live" clId="Web-{C96569E1-5CBF-4B94-B640-CCC6FC378811}" dt="2022-12-09T05:34:49.617" v="34"/>
          <ac:picMkLst>
            <pc:docMk/>
            <pc:sldMk cId="3341646376" sldId="256"/>
            <ac:picMk id="6" creationId="{7011D100-0141-D199-F766-4EAB963AFD57}"/>
          </ac:picMkLst>
        </pc:picChg>
        <pc:picChg chg="add mod ord">
          <ac:chgData name="Рустамова Анель" userId="d10ae045a45625cd" providerId="Windows Live" clId="Web-{C96569E1-5CBF-4B94-B640-CCC6FC378811}" dt="2022-12-09T05:34:46.226" v="32"/>
          <ac:picMkLst>
            <pc:docMk/>
            <pc:sldMk cId="3341646376" sldId="256"/>
            <ac:picMk id="7" creationId="{88516501-45DE-4E62-C607-D49DC17F699E}"/>
          </ac:picMkLst>
        </pc:picChg>
        <pc:picChg chg="mod">
          <ac:chgData name="Рустамова Анель" userId="d10ae045a45625cd" providerId="Windows Live" clId="Web-{C96569E1-5CBF-4B94-B640-CCC6FC378811}" dt="2022-12-09T05:34:56.008" v="35" actId="1076"/>
          <ac:picMkLst>
            <pc:docMk/>
            <pc:sldMk cId="3341646376" sldId="256"/>
            <ac:picMk id="8" creationId="{FCA9AC88-6A62-1F0E-17A1-9E4C257DAB1F}"/>
          </ac:picMkLst>
        </pc:picChg>
      </pc:sldChg>
      <pc:sldChg chg="addSp delSp modSp">
        <pc:chgData name="Рустамова Анель" userId="d10ae045a45625cd" providerId="Windows Live" clId="Web-{C96569E1-5CBF-4B94-B640-CCC6FC378811}" dt="2022-12-09T05:35:31.792" v="40" actId="14100"/>
        <pc:sldMkLst>
          <pc:docMk/>
          <pc:sldMk cId="3832410110" sldId="258"/>
        </pc:sldMkLst>
        <pc:spChg chg="add mod">
          <ac:chgData name="Рустамова Анель" userId="d10ae045a45625cd" providerId="Windows Live" clId="Web-{C96569E1-5CBF-4B94-B640-CCC6FC378811}" dt="2022-12-09T05:35:31.792" v="40" actId="14100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96569E1-5CBF-4B94-B640-CCC6FC378811}" dt="2022-12-09T05:35:25.510" v="39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96569E1-5CBF-4B94-B640-CCC6FC378811}" dt="2022-12-09T05:35:22.119" v="38" actId="20577"/>
          <ac:spMkLst>
            <pc:docMk/>
            <pc:sldMk cId="3832410110" sldId="258"/>
            <ac:spMk id="5" creationId="{00000000-0000-0000-0000-000000000000}"/>
          </ac:spMkLst>
        </pc:spChg>
        <pc:picChg chg="del">
          <ac:chgData name="Рустамова Анель" userId="d10ae045a45625cd" providerId="Windows Live" clId="Web-{C96569E1-5CBF-4B94-B640-CCC6FC378811}" dt="2022-12-09T05:35:17.728" v="37"/>
          <ac:picMkLst>
            <pc:docMk/>
            <pc:sldMk cId="3832410110" sldId="258"/>
            <ac:picMk id="7" creationId="{00000000-0000-0000-0000-000000000000}"/>
          </ac:picMkLst>
        </pc:picChg>
      </pc:sldChg>
      <pc:sldChg chg="del">
        <pc:chgData name="Рустамова Анель" userId="d10ae045a45625cd" providerId="Windows Live" clId="Web-{C96569E1-5CBF-4B94-B640-CCC6FC378811}" dt="2022-12-09T05:35:40.542" v="63"/>
        <pc:sldMkLst>
          <pc:docMk/>
          <pc:sldMk cId="4189588137" sldId="259"/>
        </pc:sldMkLst>
      </pc:sldChg>
      <pc:sldChg chg="del">
        <pc:chgData name="Рустамова Анель" userId="d10ae045a45625cd" providerId="Windows Live" clId="Web-{C96569E1-5CBF-4B94-B640-CCC6FC378811}" dt="2022-12-09T05:35:40.542" v="62"/>
        <pc:sldMkLst>
          <pc:docMk/>
          <pc:sldMk cId="809478854" sldId="260"/>
        </pc:sldMkLst>
      </pc:sldChg>
      <pc:sldChg chg="del">
        <pc:chgData name="Рустамова Анель" userId="d10ae045a45625cd" providerId="Windows Live" clId="Web-{C96569E1-5CBF-4B94-B640-CCC6FC378811}" dt="2022-12-09T05:35:40.542" v="61"/>
        <pc:sldMkLst>
          <pc:docMk/>
          <pc:sldMk cId="2783380883" sldId="261"/>
        </pc:sldMkLst>
      </pc:sldChg>
      <pc:sldChg chg="del">
        <pc:chgData name="Рустамова Анель" userId="d10ae045a45625cd" providerId="Windows Live" clId="Web-{C96569E1-5CBF-4B94-B640-CCC6FC378811}" dt="2022-12-09T05:35:40.542" v="60"/>
        <pc:sldMkLst>
          <pc:docMk/>
          <pc:sldMk cId="1842774425" sldId="262"/>
        </pc:sldMkLst>
      </pc:sldChg>
      <pc:sldChg chg="del">
        <pc:chgData name="Рустамова Анель" userId="d10ae045a45625cd" providerId="Windows Live" clId="Web-{C96569E1-5CBF-4B94-B640-CCC6FC378811}" dt="2022-12-09T05:35:40.542" v="59"/>
        <pc:sldMkLst>
          <pc:docMk/>
          <pc:sldMk cId="2456518702" sldId="263"/>
        </pc:sldMkLst>
      </pc:sldChg>
      <pc:sldChg chg="del">
        <pc:chgData name="Рустамова Анель" userId="d10ae045a45625cd" providerId="Windows Live" clId="Web-{C96569E1-5CBF-4B94-B640-CCC6FC378811}" dt="2022-12-09T05:35:40.542" v="58"/>
        <pc:sldMkLst>
          <pc:docMk/>
          <pc:sldMk cId="553740960" sldId="264"/>
        </pc:sldMkLst>
      </pc:sldChg>
      <pc:sldChg chg="del">
        <pc:chgData name="Рустамова Анель" userId="d10ae045a45625cd" providerId="Windows Live" clId="Web-{C96569E1-5CBF-4B94-B640-CCC6FC378811}" dt="2022-12-09T05:35:40.542" v="57"/>
        <pc:sldMkLst>
          <pc:docMk/>
          <pc:sldMk cId="3536921855" sldId="265"/>
        </pc:sldMkLst>
      </pc:sldChg>
      <pc:sldChg chg="del">
        <pc:chgData name="Рустамова Анель" userId="d10ae045a45625cd" providerId="Windows Live" clId="Web-{C96569E1-5CBF-4B94-B640-CCC6FC378811}" dt="2022-12-09T05:35:40.542" v="56"/>
        <pc:sldMkLst>
          <pc:docMk/>
          <pc:sldMk cId="586655414" sldId="266"/>
        </pc:sldMkLst>
      </pc:sldChg>
      <pc:sldChg chg="del">
        <pc:chgData name="Рустамова Анель" userId="d10ae045a45625cd" providerId="Windows Live" clId="Web-{C96569E1-5CBF-4B94-B640-CCC6FC378811}" dt="2022-12-09T05:35:40.542" v="55"/>
        <pc:sldMkLst>
          <pc:docMk/>
          <pc:sldMk cId="3455819027" sldId="267"/>
        </pc:sldMkLst>
      </pc:sldChg>
      <pc:sldChg chg="del">
        <pc:chgData name="Рустамова Анель" userId="d10ae045a45625cd" providerId="Windows Live" clId="Web-{C96569E1-5CBF-4B94-B640-CCC6FC378811}" dt="2022-12-09T05:35:40.542" v="54"/>
        <pc:sldMkLst>
          <pc:docMk/>
          <pc:sldMk cId="1746500449" sldId="268"/>
        </pc:sldMkLst>
      </pc:sldChg>
      <pc:sldChg chg="del">
        <pc:chgData name="Рустамова Анель" userId="d10ae045a45625cd" providerId="Windows Live" clId="Web-{C96569E1-5CBF-4B94-B640-CCC6FC378811}" dt="2022-12-09T05:35:40.542" v="53"/>
        <pc:sldMkLst>
          <pc:docMk/>
          <pc:sldMk cId="3605102810" sldId="269"/>
        </pc:sldMkLst>
      </pc:sldChg>
      <pc:sldChg chg="del">
        <pc:chgData name="Рустамова Анель" userId="d10ae045a45625cd" providerId="Windows Live" clId="Web-{C96569E1-5CBF-4B94-B640-CCC6FC378811}" dt="2022-12-09T05:35:40.542" v="52"/>
        <pc:sldMkLst>
          <pc:docMk/>
          <pc:sldMk cId="1768318890" sldId="270"/>
        </pc:sldMkLst>
      </pc:sldChg>
      <pc:sldChg chg="del">
        <pc:chgData name="Рустамова Анель" userId="d10ae045a45625cd" providerId="Windows Live" clId="Web-{C96569E1-5CBF-4B94-B640-CCC6FC378811}" dt="2022-12-09T05:35:40.542" v="51"/>
        <pc:sldMkLst>
          <pc:docMk/>
          <pc:sldMk cId="5714694" sldId="271"/>
        </pc:sldMkLst>
      </pc:sldChg>
      <pc:sldChg chg="del">
        <pc:chgData name="Рустамова Анель" userId="d10ae045a45625cd" providerId="Windows Live" clId="Web-{C96569E1-5CBF-4B94-B640-CCC6FC378811}" dt="2022-12-09T05:35:40.542" v="50"/>
        <pc:sldMkLst>
          <pc:docMk/>
          <pc:sldMk cId="3177409905" sldId="272"/>
        </pc:sldMkLst>
      </pc:sldChg>
      <pc:sldChg chg="del">
        <pc:chgData name="Рустамова Анель" userId="d10ae045a45625cd" providerId="Windows Live" clId="Web-{C96569E1-5CBF-4B94-B640-CCC6FC378811}" dt="2022-12-09T05:35:40.542" v="49"/>
        <pc:sldMkLst>
          <pc:docMk/>
          <pc:sldMk cId="1048846599" sldId="273"/>
        </pc:sldMkLst>
      </pc:sldChg>
      <pc:sldChg chg="del">
        <pc:chgData name="Рустамова Анель" userId="d10ae045a45625cd" providerId="Windows Live" clId="Web-{C96569E1-5CBF-4B94-B640-CCC6FC378811}" dt="2022-12-09T05:35:40.542" v="48"/>
        <pc:sldMkLst>
          <pc:docMk/>
          <pc:sldMk cId="1086996062" sldId="274"/>
        </pc:sldMkLst>
      </pc:sldChg>
      <pc:sldChg chg="del">
        <pc:chgData name="Рустамова Анель" userId="d10ae045a45625cd" providerId="Windows Live" clId="Web-{C96569E1-5CBF-4B94-B640-CCC6FC378811}" dt="2022-12-09T05:35:40.542" v="47"/>
        <pc:sldMkLst>
          <pc:docMk/>
          <pc:sldMk cId="3975212614" sldId="275"/>
        </pc:sldMkLst>
      </pc:sldChg>
      <pc:sldChg chg="del">
        <pc:chgData name="Рустамова Анель" userId="d10ae045a45625cd" providerId="Windows Live" clId="Web-{C96569E1-5CBF-4B94-B640-CCC6FC378811}" dt="2022-12-09T05:35:40.527" v="46"/>
        <pc:sldMkLst>
          <pc:docMk/>
          <pc:sldMk cId="2302924998" sldId="276"/>
        </pc:sldMkLst>
      </pc:sldChg>
      <pc:sldChg chg="del">
        <pc:chgData name="Рустамова Анель" userId="d10ae045a45625cd" providerId="Windows Live" clId="Web-{C96569E1-5CBF-4B94-B640-CCC6FC378811}" dt="2022-12-09T05:35:40.527" v="45"/>
        <pc:sldMkLst>
          <pc:docMk/>
          <pc:sldMk cId="2339361921" sldId="277"/>
        </pc:sldMkLst>
      </pc:sldChg>
      <pc:sldChg chg="del">
        <pc:chgData name="Рустамова Анель" userId="d10ae045a45625cd" providerId="Windows Live" clId="Web-{C96569E1-5CBF-4B94-B640-CCC6FC378811}" dt="2022-12-09T05:35:40.527" v="44"/>
        <pc:sldMkLst>
          <pc:docMk/>
          <pc:sldMk cId="4204770557" sldId="278"/>
        </pc:sldMkLst>
      </pc:sldChg>
      <pc:sldChg chg="del">
        <pc:chgData name="Рустамова Анель" userId="d10ae045a45625cd" providerId="Windows Live" clId="Web-{C96569E1-5CBF-4B94-B640-CCC6FC378811}" dt="2022-12-09T05:35:40.527" v="43"/>
        <pc:sldMkLst>
          <pc:docMk/>
          <pc:sldMk cId="826255679" sldId="279"/>
        </pc:sldMkLst>
      </pc:sldChg>
      <pc:sldChg chg="del">
        <pc:chgData name="Рустамова Анель" userId="d10ae045a45625cd" providerId="Windows Live" clId="Web-{C96569E1-5CBF-4B94-B640-CCC6FC378811}" dt="2022-12-09T05:35:40.527" v="42"/>
        <pc:sldMkLst>
          <pc:docMk/>
          <pc:sldMk cId="1218614842" sldId="280"/>
        </pc:sldMkLst>
      </pc:sldChg>
      <pc:sldChg chg="del">
        <pc:chgData name="Рустамова Анель" userId="d10ae045a45625cd" providerId="Windows Live" clId="Web-{C96569E1-5CBF-4B94-B640-CCC6FC378811}" dt="2022-12-09T05:35:40.527" v="41"/>
        <pc:sldMkLst>
          <pc:docMk/>
          <pc:sldMk cId="94345441" sldId="281"/>
        </pc:sldMkLst>
      </pc:sldChg>
      <pc:sldChg chg="del">
        <pc:chgData name="Рустамова Анель" userId="d10ae045a45625cd" providerId="Windows Live" clId="Web-{C96569E1-5CBF-4B94-B640-CCC6FC378811}" dt="2022-12-09T05:35:47.934" v="64"/>
        <pc:sldMkLst>
          <pc:docMk/>
          <pc:sldMk cId="3640398911" sldId="283"/>
        </pc:sldMkLst>
      </pc:sldChg>
      <pc:sldChg chg="add replId">
        <pc:chgData name="Рустамова Анель" userId="d10ae045a45625cd" providerId="Windows Live" clId="Web-{C96569E1-5CBF-4B94-B640-CCC6FC378811}" dt="2022-12-09T05:35:50.699" v="65"/>
        <pc:sldMkLst>
          <pc:docMk/>
          <pc:sldMk cId="1604810748" sldId="285"/>
        </pc:sldMkLst>
      </pc:sldChg>
      <pc:sldChg chg="add replId">
        <pc:chgData name="Рустамова Анель" userId="d10ae045a45625cd" providerId="Windows Live" clId="Web-{C96569E1-5CBF-4B94-B640-CCC6FC378811}" dt="2022-12-09T05:35:51.153" v="66"/>
        <pc:sldMkLst>
          <pc:docMk/>
          <pc:sldMk cId="589049408" sldId="286"/>
        </pc:sldMkLst>
      </pc:sldChg>
      <pc:sldChg chg="add replId">
        <pc:chgData name="Рустамова Анель" userId="d10ae045a45625cd" providerId="Windows Live" clId="Web-{C96569E1-5CBF-4B94-B640-CCC6FC378811}" dt="2022-12-09T05:35:51.606" v="67"/>
        <pc:sldMkLst>
          <pc:docMk/>
          <pc:sldMk cId="3938138389" sldId="287"/>
        </pc:sldMkLst>
      </pc:sldChg>
      <pc:sldChg chg="add replId">
        <pc:chgData name="Рустамова Анель" userId="d10ae045a45625cd" providerId="Windows Live" clId="Web-{C96569E1-5CBF-4B94-B640-CCC6FC378811}" dt="2022-12-09T05:35:52.012" v="68"/>
        <pc:sldMkLst>
          <pc:docMk/>
          <pc:sldMk cId="548996983" sldId="288"/>
        </pc:sldMkLst>
      </pc:sldChg>
      <pc:sldChg chg="add replId">
        <pc:chgData name="Рустамова Анель" userId="d10ae045a45625cd" providerId="Windows Live" clId="Web-{C96569E1-5CBF-4B94-B640-CCC6FC378811}" dt="2022-12-09T05:35:52.090" v="69"/>
        <pc:sldMkLst>
          <pc:docMk/>
          <pc:sldMk cId="2033942658" sldId="289"/>
        </pc:sldMkLst>
      </pc:sldChg>
      <pc:sldChg chg="add replId">
        <pc:chgData name="Рустамова Анель" userId="d10ae045a45625cd" providerId="Windows Live" clId="Web-{C96569E1-5CBF-4B94-B640-CCC6FC378811}" dt="2022-12-09T05:35:52.356" v="70"/>
        <pc:sldMkLst>
          <pc:docMk/>
          <pc:sldMk cId="258129889" sldId="290"/>
        </pc:sldMkLst>
      </pc:sldChg>
      <pc:sldChg chg="add replId">
        <pc:chgData name="Рустамова Анель" userId="d10ae045a45625cd" providerId="Windows Live" clId="Web-{C96569E1-5CBF-4B94-B640-CCC6FC378811}" dt="2022-12-09T05:35:52.434" v="71"/>
        <pc:sldMkLst>
          <pc:docMk/>
          <pc:sldMk cId="476050342" sldId="291"/>
        </pc:sldMkLst>
      </pc:sldChg>
      <pc:sldChg chg="add replId">
        <pc:chgData name="Рустамова Анель" userId="d10ae045a45625cd" providerId="Windows Live" clId="Web-{C96569E1-5CBF-4B94-B640-CCC6FC378811}" dt="2022-12-09T05:35:52.637" v="72"/>
        <pc:sldMkLst>
          <pc:docMk/>
          <pc:sldMk cId="3342557704" sldId="292"/>
        </pc:sldMkLst>
      </pc:sldChg>
      <pc:sldChg chg="add replId">
        <pc:chgData name="Рустамова Анель" userId="d10ae045a45625cd" providerId="Windows Live" clId="Web-{C96569E1-5CBF-4B94-B640-CCC6FC378811}" dt="2022-12-09T05:35:52.715" v="73"/>
        <pc:sldMkLst>
          <pc:docMk/>
          <pc:sldMk cId="2689609258" sldId="293"/>
        </pc:sldMkLst>
      </pc:sldChg>
      <pc:sldChg chg="add replId">
        <pc:chgData name="Рустамова Анель" userId="d10ae045a45625cd" providerId="Windows Live" clId="Web-{C96569E1-5CBF-4B94-B640-CCC6FC378811}" dt="2022-12-09T05:35:52.965" v="74"/>
        <pc:sldMkLst>
          <pc:docMk/>
          <pc:sldMk cId="1790510550" sldId="294"/>
        </pc:sldMkLst>
      </pc:sldChg>
      <pc:sldChg chg="add replId">
        <pc:chgData name="Рустамова Анель" userId="d10ae045a45625cd" providerId="Windows Live" clId="Web-{C96569E1-5CBF-4B94-B640-CCC6FC378811}" dt="2022-12-09T05:35:53.215" v="75"/>
        <pc:sldMkLst>
          <pc:docMk/>
          <pc:sldMk cId="1722066003" sldId="295"/>
        </pc:sldMkLst>
      </pc:sldChg>
      <pc:sldChg chg="add replId">
        <pc:chgData name="Рустамова Анель" userId="d10ae045a45625cd" providerId="Windows Live" clId="Web-{C96569E1-5CBF-4B94-B640-CCC6FC378811}" dt="2022-12-09T05:35:53.418" v="76"/>
        <pc:sldMkLst>
          <pc:docMk/>
          <pc:sldMk cId="3501487680" sldId="296"/>
        </pc:sldMkLst>
      </pc:sldChg>
      <pc:sldChg chg="add replId">
        <pc:chgData name="Рустамова Анель" userId="d10ae045a45625cd" providerId="Windows Live" clId="Web-{C96569E1-5CBF-4B94-B640-CCC6FC378811}" dt="2022-12-09T05:35:53.668" v="77"/>
        <pc:sldMkLst>
          <pc:docMk/>
          <pc:sldMk cId="442342179" sldId="297"/>
        </pc:sldMkLst>
      </pc:sldChg>
      <pc:sldChg chg="add replId">
        <pc:chgData name="Рустамова Анель" userId="d10ae045a45625cd" providerId="Windows Live" clId="Web-{C96569E1-5CBF-4B94-B640-CCC6FC378811}" dt="2022-12-09T05:35:54.090" v="78"/>
        <pc:sldMkLst>
          <pc:docMk/>
          <pc:sldMk cId="3149757837" sldId="298"/>
        </pc:sldMkLst>
      </pc:sldChg>
      <pc:sldChg chg="add replId">
        <pc:chgData name="Рустамова Анель" userId="d10ae045a45625cd" providerId="Windows Live" clId="Web-{C96569E1-5CBF-4B94-B640-CCC6FC378811}" dt="2022-12-09T05:35:54.371" v="79"/>
        <pc:sldMkLst>
          <pc:docMk/>
          <pc:sldMk cId="433200116" sldId="299"/>
        </pc:sldMkLst>
      </pc:sldChg>
      <pc:sldChg chg="add replId">
        <pc:chgData name="Рустамова Анель" userId="d10ae045a45625cd" providerId="Windows Live" clId="Web-{C96569E1-5CBF-4B94-B640-CCC6FC378811}" dt="2022-12-09T05:35:54.622" v="80"/>
        <pc:sldMkLst>
          <pc:docMk/>
          <pc:sldMk cId="3723575297" sldId="300"/>
        </pc:sldMkLst>
      </pc:sldChg>
      <pc:sldChg chg="add replId">
        <pc:chgData name="Рустамова Анель" userId="d10ae045a45625cd" providerId="Windows Live" clId="Web-{C96569E1-5CBF-4B94-B640-CCC6FC378811}" dt="2022-12-09T05:35:54.856" v="81"/>
        <pc:sldMkLst>
          <pc:docMk/>
          <pc:sldMk cId="69368660" sldId="301"/>
        </pc:sldMkLst>
      </pc:sldChg>
      <pc:sldChg chg="add replId">
        <pc:chgData name="Рустамова Анель" userId="d10ae045a45625cd" providerId="Windows Live" clId="Web-{C96569E1-5CBF-4B94-B640-CCC6FC378811}" dt="2022-12-09T05:35:55.059" v="82"/>
        <pc:sldMkLst>
          <pc:docMk/>
          <pc:sldMk cId="907782502" sldId="302"/>
        </pc:sldMkLst>
      </pc:sldChg>
      <pc:sldChg chg="add replId">
        <pc:chgData name="Рустамова Анель" userId="d10ae045a45625cd" providerId="Windows Live" clId="Web-{C96569E1-5CBF-4B94-B640-CCC6FC378811}" dt="2022-12-09T05:35:55.278" v="83"/>
        <pc:sldMkLst>
          <pc:docMk/>
          <pc:sldMk cId="762729868" sldId="303"/>
        </pc:sldMkLst>
      </pc:sldChg>
    </pc:docChg>
  </pc:docChgLst>
  <pc:docChgLst>
    <pc:chgData name="Рустамова Анель" userId="d10ae045a45625cd" providerId="Windows Live" clId="Web-{7C4FF23C-2C4B-458F-ACCD-B3DBD91D6BE9}"/>
    <pc:docChg chg="modSld">
      <pc:chgData name="Рустамова Анель" userId="d10ae045a45625cd" providerId="Windows Live" clId="Web-{7C4FF23C-2C4B-458F-ACCD-B3DBD91D6BE9}" dt="2022-12-09T05:29:52.351" v="21" actId="1076"/>
      <pc:docMkLst>
        <pc:docMk/>
      </pc:docMkLst>
      <pc:sldChg chg="addSp delSp modSp">
        <pc:chgData name="Рустамова Анель" userId="d10ae045a45625cd" providerId="Windows Live" clId="Web-{7C4FF23C-2C4B-458F-ACCD-B3DBD91D6BE9}" dt="2022-12-09T05:29:52.351" v="21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7C4FF23C-2C4B-458F-ACCD-B3DBD91D6BE9}" dt="2022-12-09T05:27:50.067" v="10" actId="1076"/>
          <ac:spMkLst>
            <pc:docMk/>
            <pc:sldMk cId="3341646376" sldId="25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C4FF23C-2C4B-458F-ACCD-B3DBD91D6BE9}" dt="2022-12-09T05:27:22.504" v="0" actId="20577"/>
          <ac:spMkLst>
            <pc:docMk/>
            <pc:sldMk cId="3341646376" sldId="256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7C4FF23C-2C4B-458F-ACCD-B3DBD91D6BE9}" dt="2022-12-09T05:28:57.319" v="11"/>
          <ac:spMkLst>
            <pc:docMk/>
            <pc:sldMk cId="3341646376" sldId="256"/>
            <ac:spMk id="6" creationId="{BEE58C83-CBCD-3215-AA2A-70FC65233F3F}"/>
          </ac:spMkLst>
        </pc:spChg>
        <pc:spChg chg="add del mod">
          <ac:chgData name="Рустамова Анель" userId="d10ae045a45625cd" providerId="Windows Live" clId="Web-{7C4FF23C-2C4B-458F-ACCD-B3DBD91D6BE9}" dt="2022-12-09T05:29:36.679" v="18"/>
          <ac:spMkLst>
            <pc:docMk/>
            <pc:sldMk cId="3341646376" sldId="256"/>
            <ac:spMk id="10" creationId="{117D1B0D-69EB-225D-4690-E1147CCB3D56}"/>
          </ac:spMkLst>
        </pc:spChg>
        <pc:picChg chg="del">
          <ac:chgData name="Рустамова Анель" userId="d10ae045a45625cd" providerId="Windows Live" clId="Web-{7C4FF23C-2C4B-458F-ACCD-B3DBD91D6BE9}" dt="2022-12-09T05:27:25.426" v="1"/>
          <ac:picMkLst>
            <pc:docMk/>
            <pc:sldMk cId="3341646376" sldId="256"/>
            <ac:picMk id="2" creationId="{00000000-0000-0000-0000-000000000000}"/>
          </ac:picMkLst>
        </pc:picChg>
        <pc:picChg chg="add del mod ord modCrop">
          <ac:chgData name="Рустамова Анель" userId="d10ae045a45625cd" providerId="Windows Live" clId="Web-{7C4FF23C-2C4B-458F-ACCD-B3DBD91D6BE9}" dt="2022-12-09T05:29:32.866" v="16"/>
          <ac:picMkLst>
            <pc:docMk/>
            <pc:sldMk cId="3341646376" sldId="256"/>
            <ac:picMk id="7" creationId="{C888D47E-FFE3-DB19-1022-26C83A5A5EB5}"/>
          </ac:picMkLst>
        </pc:picChg>
        <pc:picChg chg="add mod">
          <ac:chgData name="Рустамова Анель" userId="d10ae045a45625cd" providerId="Windows Live" clId="Web-{7C4FF23C-2C4B-458F-ACCD-B3DBD91D6BE9}" dt="2022-12-09T05:29:52.351" v="21" actId="1076"/>
          <ac:picMkLst>
            <pc:docMk/>
            <pc:sldMk cId="3341646376" sldId="256"/>
            <ac:picMk id="8" creationId="{FCA9AC88-6A62-1F0E-17A1-9E4C257DAB1F}"/>
          </ac:picMkLst>
        </pc:picChg>
      </pc:sldChg>
    </pc:docChg>
  </pc:docChgLst>
  <pc:docChgLst>
    <pc:chgData name="Рустамова Анель" userId="d10ae045a45625cd" providerId="Windows Live" clId="Web-{7A33779D-42B8-441C-AA38-ADF567B11241}"/>
    <pc:docChg chg="modSld">
      <pc:chgData name="Рустамова Анель" userId="d10ae045a45625cd" providerId="Windows Live" clId="Web-{7A33779D-42B8-441C-AA38-ADF567B11241}" dt="2022-12-09T06:20:37.686" v="140" actId="1076"/>
      <pc:docMkLst>
        <pc:docMk/>
      </pc:docMkLst>
      <pc:sldChg chg="modSp">
        <pc:chgData name="Рустамова Анель" userId="d10ae045a45625cd" providerId="Windows Live" clId="Web-{7A33779D-42B8-441C-AA38-ADF567B11241}" dt="2022-12-09T06:14:22.739" v="32" actId="1076"/>
        <pc:sldMkLst>
          <pc:docMk/>
          <pc:sldMk cId="3832410110" sldId="258"/>
        </pc:sldMkLst>
        <pc:spChg chg="mod">
          <ac:chgData name="Рустамова Анель" userId="d10ae045a45625cd" providerId="Windows Live" clId="Web-{7A33779D-42B8-441C-AA38-ADF567B11241}" dt="2022-12-09T06:14:22.739" v="32" actId="1076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2:47.096" v="4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4:20.504" v="31" actId="14100"/>
          <ac:spMkLst>
            <pc:docMk/>
            <pc:sldMk cId="3832410110" sldId="25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5:39.444" v="45" actId="20577"/>
        <pc:sldMkLst>
          <pc:docMk/>
          <pc:sldMk cId="1604810748" sldId="285"/>
        </pc:sldMkLst>
        <pc:spChg chg="mod">
          <ac:chgData name="Рустамова Анель" userId="d10ae045a45625cd" providerId="Windows Live" clId="Web-{7A33779D-42B8-441C-AA38-ADF567B11241}" dt="2022-12-09T06:15:39.444" v="45" actId="20577"/>
          <ac:spMkLst>
            <pc:docMk/>
            <pc:sldMk cId="1604810748" sldId="28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5:02.912" v="34" actId="20577"/>
          <ac:spMkLst>
            <pc:docMk/>
            <pc:sldMk cId="1604810748" sldId="285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6:12.898" v="51" actId="14100"/>
        <pc:sldMkLst>
          <pc:docMk/>
          <pc:sldMk cId="589049408" sldId="286"/>
        </pc:sldMkLst>
        <pc:spChg chg="mod">
          <ac:chgData name="Рустамова Анель" userId="d10ae045a45625cd" providerId="Windows Live" clId="Web-{7A33779D-42B8-441C-AA38-ADF567B11241}" dt="2022-12-09T06:16:12.898" v="51" actId="14100"/>
          <ac:spMkLst>
            <pc:docMk/>
            <pc:sldMk cId="589049408" sldId="28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10.648" v="50" actId="20577"/>
          <ac:spMkLst>
            <pc:docMk/>
            <pc:sldMk cId="589049408" sldId="28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7:04.306" v="65" actId="1076"/>
        <pc:sldMkLst>
          <pc:docMk/>
          <pc:sldMk cId="3938138389" sldId="287"/>
        </pc:sldMkLst>
        <pc:spChg chg="mod">
          <ac:chgData name="Рустамова Анель" userId="d10ae045a45625cd" providerId="Windows Live" clId="Web-{7A33779D-42B8-441C-AA38-ADF567B11241}" dt="2022-12-09T06:17:04.306" v="65" actId="1076"/>
          <ac:spMkLst>
            <pc:docMk/>
            <pc:sldMk cId="3938138389" sldId="28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44.024" v="59" actId="20577"/>
          <ac:spMkLst>
            <pc:docMk/>
            <pc:sldMk cId="3938138389" sldId="287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8:00.620" v="72" actId="20577"/>
        <pc:sldMkLst>
          <pc:docMk/>
          <pc:sldMk cId="548996983" sldId="288"/>
        </pc:sldMkLst>
        <pc:spChg chg="mod">
          <ac:chgData name="Рустамова Анель" userId="d10ae045a45625cd" providerId="Windows Live" clId="Web-{7A33779D-42B8-441C-AA38-ADF567B11241}" dt="2022-12-09T06:18:00.620" v="72" actId="20577"/>
          <ac:spMkLst>
            <pc:docMk/>
            <pc:sldMk cId="548996983" sldId="28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7:31.213" v="67" actId="20577"/>
          <ac:spMkLst>
            <pc:docMk/>
            <pc:sldMk cId="548996983" sldId="288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20:15.139" v="132" actId="20577"/>
        <pc:sldMkLst>
          <pc:docMk/>
          <pc:sldMk cId="2033942658" sldId="289"/>
        </pc:sldMkLst>
        <pc:spChg chg="mod">
          <ac:chgData name="Рустамова Анель" userId="d10ae045a45625cd" providerId="Windows Live" clId="Web-{7A33779D-42B8-441C-AA38-ADF567B11241}" dt="2022-12-09T06:20:15.139" v="132" actId="20577"/>
          <ac:spMkLst>
            <pc:docMk/>
            <pc:sldMk cId="2033942658" sldId="28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8:43.543" v="85" actId="20577"/>
          <ac:spMkLst>
            <pc:docMk/>
            <pc:sldMk cId="2033942658" sldId="28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9:19.387" v="108" actId="20577"/>
          <ac:spMkLst>
            <pc:docMk/>
            <pc:sldMk cId="2033942658" sldId="289"/>
            <ac:spMk id="5" creationId="{00000000-0000-0000-0000-000000000000}"/>
          </ac:spMkLst>
        </pc:spChg>
      </pc:sldChg>
      <pc:sldChg chg="addSp modSp">
        <pc:chgData name="Рустамова Анель" userId="d10ae045a45625cd" providerId="Windows Live" clId="Web-{7A33779D-42B8-441C-AA38-ADF567B11241}" dt="2022-12-09T06:20:37.686" v="140" actId="1076"/>
        <pc:sldMkLst>
          <pc:docMk/>
          <pc:sldMk cId="258129889" sldId="290"/>
        </pc:sldMkLst>
        <pc:spChg chg="mod">
          <ac:chgData name="Рустамова Анель" userId="d10ae045a45625cd" providerId="Windows Live" clId="Web-{7A33779D-42B8-441C-AA38-ADF567B11241}" dt="2022-12-09T06:20:31.624" v="136" actId="20577"/>
          <ac:spMkLst>
            <pc:docMk/>
            <pc:sldMk cId="258129889" sldId="29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20:17.779" v="134" actId="20577"/>
          <ac:spMkLst>
            <pc:docMk/>
            <pc:sldMk cId="258129889" sldId="290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7A33779D-42B8-441C-AA38-ADF567B11241}" dt="2022-12-09T06:20:37.686" v="140" actId="1076"/>
          <ac:picMkLst>
            <pc:docMk/>
            <pc:sldMk cId="258129889" sldId="290"/>
            <ac:picMk id="2" creationId="{09F9CBB8-4C37-E8DD-5E53-5295BA366DE6}"/>
          </ac:picMkLst>
        </pc:picChg>
      </pc:sldChg>
    </pc:docChg>
  </pc:docChgLst>
  <pc:docChgLst>
    <pc:chgData name="Рустамова Анель" userId="d10ae045a45625cd" providerId="Windows Live" clId="Web-{E9F10488-764A-4102-8DEF-3CC82B836BD1}"/>
    <pc:docChg chg="addSld delSld modSld sldOrd">
      <pc:chgData name="Рустамова Анель" userId="d10ae045a45625cd" providerId="Windows Live" clId="Web-{E9F10488-764A-4102-8DEF-3CC82B836BD1}" dt="2022-12-29T11:56:16.747" v="238"/>
      <pc:docMkLst>
        <pc:docMk/>
      </pc:docMkLst>
      <pc:sldChg chg="del">
        <pc:chgData name="Рустамова Анель" userId="d10ae045a45625cd" providerId="Windows Live" clId="Web-{E9F10488-764A-4102-8DEF-3CC82B836BD1}" dt="2022-12-29T11:47:47.643" v="6"/>
        <pc:sldMkLst>
          <pc:docMk/>
          <pc:sldMk cId="3832410110" sldId="258"/>
        </pc:sldMkLst>
      </pc:sldChg>
      <pc:sldChg chg="del">
        <pc:chgData name="Рустамова Анель" userId="d10ae045a45625cd" providerId="Windows Live" clId="Web-{E9F10488-764A-4102-8DEF-3CC82B836BD1}" dt="2022-12-29T11:47:47.643" v="5"/>
        <pc:sldMkLst>
          <pc:docMk/>
          <pc:sldMk cId="1604810748" sldId="285"/>
        </pc:sldMkLst>
      </pc:sldChg>
      <pc:sldChg chg="del">
        <pc:chgData name="Рустамова Анель" userId="d10ae045a45625cd" providerId="Windows Live" clId="Web-{E9F10488-764A-4102-8DEF-3CC82B836BD1}" dt="2022-12-29T11:47:47.643" v="4"/>
        <pc:sldMkLst>
          <pc:docMk/>
          <pc:sldMk cId="589049408" sldId="286"/>
        </pc:sldMkLst>
      </pc:sldChg>
      <pc:sldChg chg="del">
        <pc:chgData name="Рустамова Анель" userId="d10ae045a45625cd" providerId="Windows Live" clId="Web-{E9F10488-764A-4102-8DEF-3CC82B836BD1}" dt="2022-12-29T11:47:47.643" v="3"/>
        <pc:sldMkLst>
          <pc:docMk/>
          <pc:sldMk cId="3938138389" sldId="287"/>
        </pc:sldMkLst>
      </pc:sldChg>
      <pc:sldChg chg="del">
        <pc:chgData name="Рустамова Анель" userId="d10ae045a45625cd" providerId="Windows Live" clId="Web-{E9F10488-764A-4102-8DEF-3CC82B836BD1}" dt="2022-12-29T11:47:47.643" v="2"/>
        <pc:sldMkLst>
          <pc:docMk/>
          <pc:sldMk cId="548996983" sldId="288"/>
        </pc:sldMkLst>
      </pc:sldChg>
      <pc:sldChg chg="del">
        <pc:chgData name="Рустамова Анель" userId="d10ae045a45625cd" providerId="Windows Live" clId="Web-{E9F10488-764A-4102-8DEF-3CC82B836BD1}" dt="2022-12-29T11:47:47.643" v="1"/>
        <pc:sldMkLst>
          <pc:docMk/>
          <pc:sldMk cId="2033942658" sldId="289"/>
        </pc:sldMkLst>
      </pc:sldChg>
      <pc:sldChg chg="del">
        <pc:chgData name="Рустамова Анель" userId="d10ae045a45625cd" providerId="Windows Live" clId="Web-{E9F10488-764A-4102-8DEF-3CC82B836BD1}" dt="2022-12-29T11:47:47.643" v="0"/>
        <pc:sldMkLst>
          <pc:docMk/>
          <pc:sldMk cId="258129889" sldId="290"/>
        </pc:sldMkLst>
      </pc:sldChg>
      <pc:sldChg chg="modSp">
        <pc:chgData name="Рустамова Анель" userId="d10ae045a45625cd" providerId="Windows Live" clId="Web-{E9F10488-764A-4102-8DEF-3CC82B836BD1}" dt="2022-12-29T11:49:23.026" v="26" actId="20577"/>
        <pc:sldMkLst>
          <pc:docMk/>
          <pc:sldMk cId="476050342" sldId="291"/>
        </pc:sldMkLst>
        <pc:spChg chg="mod">
          <ac:chgData name="Рустамова Анель" userId="d10ae045a45625cd" providerId="Windows Live" clId="Web-{E9F10488-764A-4102-8DEF-3CC82B836BD1}" dt="2022-12-29T11:49:23.026" v="26" actId="20577"/>
          <ac:spMkLst>
            <pc:docMk/>
            <pc:sldMk cId="476050342" sldId="29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9F10488-764A-4102-8DEF-3CC82B836BD1}" dt="2022-12-29T11:49:23.010" v="25" actId="20577"/>
          <ac:spMkLst>
            <pc:docMk/>
            <pc:sldMk cId="476050342" sldId="29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E9F10488-764A-4102-8DEF-3CC82B836BD1}" dt="2022-12-29T11:49:23.010" v="24" actId="20577"/>
          <ac:spMkLst>
            <pc:docMk/>
            <pc:sldMk cId="476050342" sldId="291"/>
            <ac:spMk id="5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E9F10488-764A-4102-8DEF-3CC82B836BD1}" dt="2022-12-29T11:49:57.732" v="38" actId="1076"/>
        <pc:sldMkLst>
          <pc:docMk/>
          <pc:sldMk cId="3342557704" sldId="292"/>
        </pc:sldMkLst>
        <pc:spChg chg="add mod">
          <ac:chgData name="Рустамова Анель" userId="d10ae045a45625cd" providerId="Windows Live" clId="Web-{E9F10488-764A-4102-8DEF-3CC82B836BD1}" dt="2022-12-29T11:49:54.872" v="37" actId="14100"/>
          <ac:spMkLst>
            <pc:docMk/>
            <pc:sldMk cId="3342557704" sldId="292"/>
            <ac:spMk id="2" creationId="{019EBB7B-5685-023C-4759-B27DDDFCDD78}"/>
          </ac:spMkLst>
        </pc:spChg>
        <pc:spChg chg="del">
          <ac:chgData name="Рустамова Анель" userId="d10ae045a45625cd" providerId="Windows Live" clId="Web-{E9F10488-764A-4102-8DEF-3CC82B836BD1}" dt="2022-12-29T11:49:45.903" v="31"/>
          <ac:spMkLst>
            <pc:docMk/>
            <pc:sldMk cId="3342557704" sldId="292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E9F10488-764A-4102-8DEF-3CC82B836BD1}" dt="2022-12-29T11:49:47.653" v="33"/>
          <ac:spMkLst>
            <pc:docMk/>
            <pc:sldMk cId="3342557704" sldId="292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E9F10488-764A-4102-8DEF-3CC82B836BD1}" dt="2022-12-29T11:49:46.825" v="32"/>
          <ac:spMkLst>
            <pc:docMk/>
            <pc:sldMk cId="3342557704" sldId="292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E9F10488-764A-4102-8DEF-3CC82B836BD1}" dt="2022-12-29T11:49:48.872" v="34"/>
          <ac:spMkLst>
            <pc:docMk/>
            <pc:sldMk cId="3342557704" sldId="292"/>
            <ac:spMk id="9" creationId="{4CED3FD7-3DE3-BFDB-1FBF-FC0D27AE5E02}"/>
          </ac:spMkLst>
        </pc:spChg>
        <pc:picChg chg="add mod">
          <ac:chgData name="Рустамова Анель" userId="d10ae045a45625cd" providerId="Windows Live" clId="Web-{E9F10488-764A-4102-8DEF-3CC82B836BD1}" dt="2022-12-29T11:49:57.732" v="38" actId="1076"/>
          <ac:picMkLst>
            <pc:docMk/>
            <pc:sldMk cId="3342557704" sldId="292"/>
            <ac:picMk id="6" creationId="{95BDCA25-BB0E-ED4E-BF39-23C89E5B43AC}"/>
          </ac:picMkLst>
        </pc:picChg>
        <pc:picChg chg="add">
          <ac:chgData name="Рустамова Анель" userId="d10ae045a45625cd" providerId="Windows Live" clId="Web-{E9F10488-764A-4102-8DEF-3CC82B836BD1}" dt="2022-12-29T11:49:34.183" v="27"/>
          <ac:picMkLst>
            <pc:docMk/>
            <pc:sldMk cId="3342557704" sldId="292"/>
            <ac:picMk id="7" creationId="{526CF399-4413-D7F7-6B70-790461B4C740}"/>
          </ac:picMkLst>
        </pc:picChg>
      </pc:sldChg>
      <pc:sldChg chg="modSp">
        <pc:chgData name="Рустамова Анель" userId="d10ae045a45625cd" providerId="Windows Live" clId="Web-{E9F10488-764A-4102-8DEF-3CC82B836BD1}" dt="2022-12-29T11:50:22.578" v="48" actId="20577"/>
        <pc:sldMkLst>
          <pc:docMk/>
          <pc:sldMk cId="2689609258" sldId="293"/>
        </pc:sldMkLst>
        <pc:spChg chg="mod">
          <ac:chgData name="Рустамова Анель" userId="d10ae045a45625cd" providerId="Windows Live" clId="Web-{E9F10488-764A-4102-8DEF-3CC82B836BD1}" dt="2022-12-29T11:50:22.578" v="48" actId="20577"/>
          <ac:spMkLst>
            <pc:docMk/>
            <pc:sldMk cId="2689609258" sldId="29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9F10488-764A-4102-8DEF-3CC82B836BD1}" dt="2022-12-29T11:50:13.717" v="45" actId="20577"/>
          <ac:spMkLst>
            <pc:docMk/>
            <pc:sldMk cId="2689609258" sldId="29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E9F10488-764A-4102-8DEF-3CC82B836BD1}" dt="2022-12-29T11:50:13.671" v="43" actId="20577"/>
          <ac:spMkLst>
            <pc:docMk/>
            <pc:sldMk cId="2689609258" sldId="293"/>
            <ac:spMk id="5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E9F10488-764A-4102-8DEF-3CC82B836BD1}" dt="2022-12-29T11:50:36.110" v="52" actId="1076"/>
        <pc:sldMkLst>
          <pc:docMk/>
          <pc:sldMk cId="1790510550" sldId="294"/>
        </pc:sldMkLst>
        <pc:spChg chg="del">
          <ac:chgData name="Рустамова Анель" userId="d10ae045a45625cd" providerId="Windows Live" clId="Web-{E9F10488-764A-4102-8DEF-3CC82B836BD1}" dt="2022-12-29T11:50:26.531" v="49"/>
          <ac:spMkLst>
            <pc:docMk/>
            <pc:sldMk cId="1790510550" sldId="294"/>
            <ac:spMk id="3" creationId="{DFEAE540-0205-B24F-BB0E-BE9C26463EA8}"/>
          </ac:spMkLst>
        </pc:spChg>
        <pc:picChg chg="add mod ord">
          <ac:chgData name="Рустамова Анель" userId="d10ae045a45625cd" providerId="Windows Live" clId="Web-{E9F10488-764A-4102-8DEF-3CC82B836BD1}" dt="2022-12-29T11:50:36.110" v="52" actId="1076"/>
          <ac:picMkLst>
            <pc:docMk/>
            <pc:sldMk cId="1790510550" sldId="294"/>
            <ac:picMk id="2" creationId="{C89843C4-7C48-180A-606D-80A02C1D4A7F}"/>
          </ac:picMkLst>
        </pc:picChg>
      </pc:sldChg>
      <pc:sldChg chg="addSp delSp modSp">
        <pc:chgData name="Рустамова Анель" userId="d10ae045a45625cd" providerId="Windows Live" clId="Web-{E9F10488-764A-4102-8DEF-3CC82B836BD1}" dt="2022-12-29T11:50:55.987" v="61" actId="14100"/>
        <pc:sldMkLst>
          <pc:docMk/>
          <pc:sldMk cId="1722066003" sldId="295"/>
        </pc:sldMkLst>
        <pc:spChg chg="del">
          <ac:chgData name="Рустамова Анель" userId="d10ae045a45625cd" providerId="Windows Live" clId="Web-{E9F10488-764A-4102-8DEF-3CC82B836BD1}" dt="2022-12-29T11:50:42.079" v="53"/>
          <ac:spMkLst>
            <pc:docMk/>
            <pc:sldMk cId="1722066003" sldId="295"/>
            <ac:spMk id="3" creationId="{DFEAE540-0205-B24F-BB0E-BE9C26463EA8}"/>
          </ac:spMkLst>
        </pc:spChg>
        <pc:picChg chg="add mod ord">
          <ac:chgData name="Рустамова Анель" userId="d10ae045a45625cd" providerId="Windows Live" clId="Web-{E9F10488-764A-4102-8DEF-3CC82B836BD1}" dt="2022-12-29T11:50:50.595" v="59" actId="14100"/>
          <ac:picMkLst>
            <pc:docMk/>
            <pc:sldMk cId="1722066003" sldId="295"/>
            <ac:picMk id="2" creationId="{C3435064-2EDA-6901-A4F8-44E05C97EB32}"/>
          </ac:picMkLst>
        </pc:picChg>
        <pc:picChg chg="add mod">
          <ac:chgData name="Рустамова Анель" userId="d10ae045a45625cd" providerId="Windows Live" clId="Web-{E9F10488-764A-4102-8DEF-3CC82B836BD1}" dt="2022-12-29T11:50:55.987" v="61" actId="14100"/>
          <ac:picMkLst>
            <pc:docMk/>
            <pc:sldMk cId="1722066003" sldId="295"/>
            <ac:picMk id="6" creationId="{C78EC7BE-5B08-C005-A835-5AD2F313EBA6}"/>
          </ac:picMkLst>
        </pc:picChg>
      </pc:sldChg>
      <pc:sldChg chg="addSp delSp modSp">
        <pc:chgData name="Рустамова Анель" userId="d10ae045a45625cd" providerId="Windows Live" clId="Web-{E9F10488-764A-4102-8DEF-3CC82B836BD1}" dt="2022-12-29T11:53:01.137" v="123" actId="20577"/>
        <pc:sldMkLst>
          <pc:docMk/>
          <pc:sldMk cId="3501487680" sldId="296"/>
        </pc:sldMkLst>
        <pc:spChg chg="del">
          <ac:chgData name="Рустамова Анель" userId="d10ae045a45625cd" providerId="Windows Live" clId="Web-{E9F10488-764A-4102-8DEF-3CC82B836BD1}" dt="2022-12-29T11:51:02.893" v="62"/>
          <ac:spMkLst>
            <pc:docMk/>
            <pc:sldMk cId="3501487680" sldId="29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9F10488-764A-4102-8DEF-3CC82B836BD1}" dt="2022-12-29T11:53:01.137" v="123" actId="20577"/>
          <ac:spMkLst>
            <pc:docMk/>
            <pc:sldMk cId="3501487680" sldId="296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E9F10488-764A-4102-8DEF-3CC82B836BD1}" dt="2022-12-29T11:51:07.034" v="63" actId="1076"/>
          <ac:picMkLst>
            <pc:docMk/>
            <pc:sldMk cId="3501487680" sldId="296"/>
            <ac:picMk id="2" creationId="{4C6655F4-2CBA-37A1-9BF4-7AE48F43FC13}"/>
          </ac:picMkLst>
        </pc:picChg>
      </pc:sldChg>
      <pc:sldChg chg="addSp delSp modSp ord">
        <pc:chgData name="Рустамова Анель" userId="d10ae045a45625cd" providerId="Windows Live" clId="Web-{E9F10488-764A-4102-8DEF-3CC82B836BD1}" dt="2022-12-29T11:52:51.496" v="117" actId="20577"/>
        <pc:sldMkLst>
          <pc:docMk/>
          <pc:sldMk cId="442342179" sldId="297"/>
        </pc:sldMkLst>
        <pc:spChg chg="mod">
          <ac:chgData name="Рустамова Анель" userId="d10ae045a45625cd" providerId="Windows Live" clId="Web-{E9F10488-764A-4102-8DEF-3CC82B836BD1}" dt="2022-12-29T11:52:51.496" v="117" actId="20577"/>
          <ac:spMkLst>
            <pc:docMk/>
            <pc:sldMk cId="442342179" sldId="297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E9F10488-764A-4102-8DEF-3CC82B836BD1}" dt="2022-12-29T11:52:19.087" v="97"/>
          <ac:spMkLst>
            <pc:docMk/>
            <pc:sldMk cId="442342179" sldId="297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E9F10488-764A-4102-8DEF-3CC82B836BD1}" dt="2022-12-29T11:52:39.089" v="106" actId="14100"/>
          <ac:picMkLst>
            <pc:docMk/>
            <pc:sldMk cId="442342179" sldId="297"/>
            <ac:picMk id="2" creationId="{855FBC10-4CAD-2AE8-4058-B458008BC2C3}"/>
          </ac:picMkLst>
        </pc:picChg>
      </pc:sldChg>
      <pc:sldChg chg="addSp delSp modSp">
        <pc:chgData name="Рустамова Анель" userId="d10ae045a45625cd" providerId="Windows Live" clId="Web-{E9F10488-764A-4102-8DEF-3CC82B836BD1}" dt="2022-12-29T11:53:45.360" v="147" actId="1076"/>
        <pc:sldMkLst>
          <pc:docMk/>
          <pc:sldMk cId="3149757837" sldId="298"/>
        </pc:sldMkLst>
        <pc:spChg chg="del">
          <ac:chgData name="Рустамова Анель" userId="d10ae045a45625cd" providerId="Windows Live" clId="Web-{E9F10488-764A-4102-8DEF-3CC82B836BD1}" dt="2022-12-29T11:53:18.811" v="131"/>
          <ac:spMkLst>
            <pc:docMk/>
            <pc:sldMk cId="3149757837" sldId="29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9F10488-764A-4102-8DEF-3CC82B836BD1}" dt="2022-12-29T11:53:39.859" v="142" actId="20577"/>
          <ac:spMkLst>
            <pc:docMk/>
            <pc:sldMk cId="3149757837" sldId="298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E9F10488-764A-4102-8DEF-3CC82B836BD1}" dt="2022-12-29T11:53:19.780" v="132"/>
          <ac:spMkLst>
            <pc:docMk/>
            <pc:sldMk cId="3149757837" sldId="298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E9F10488-764A-4102-8DEF-3CC82B836BD1}" dt="2022-12-29T11:53:20.670" v="133"/>
          <ac:spMkLst>
            <pc:docMk/>
            <pc:sldMk cId="3149757837" sldId="298"/>
            <ac:spMk id="6" creationId="{B2D6B22A-E48C-079C-F0F5-4514D419AFE1}"/>
          </ac:spMkLst>
        </pc:spChg>
        <pc:picChg chg="add mod">
          <ac:chgData name="Рустамова Анель" userId="d10ae045a45625cd" providerId="Windows Live" clId="Web-{E9F10488-764A-4102-8DEF-3CC82B836BD1}" dt="2022-12-29T11:53:45.360" v="147" actId="1076"/>
          <ac:picMkLst>
            <pc:docMk/>
            <pc:sldMk cId="3149757837" sldId="298"/>
            <ac:picMk id="7" creationId="{3C42BC3A-A949-70B1-7AA6-232BBEEAB9CD}"/>
          </ac:picMkLst>
        </pc:picChg>
      </pc:sldChg>
      <pc:sldChg chg="addSp delSp modSp">
        <pc:chgData name="Рустамова Анель" userId="d10ae045a45625cd" providerId="Windows Live" clId="Web-{E9F10488-764A-4102-8DEF-3CC82B836BD1}" dt="2022-12-29T11:54:27.473" v="170" actId="1076"/>
        <pc:sldMkLst>
          <pc:docMk/>
          <pc:sldMk cId="433200116" sldId="299"/>
        </pc:sldMkLst>
        <pc:spChg chg="mod">
          <ac:chgData name="Рустамова Анель" userId="d10ae045a45625cd" providerId="Windows Live" clId="Web-{E9F10488-764A-4102-8DEF-3CC82B836BD1}" dt="2022-12-29T11:54:19.456" v="164" actId="20577"/>
          <ac:spMkLst>
            <pc:docMk/>
            <pc:sldMk cId="433200116" sldId="299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E9F10488-764A-4102-8DEF-3CC82B836BD1}" dt="2022-12-29T11:53:59.611" v="152"/>
          <ac:spMkLst>
            <pc:docMk/>
            <pc:sldMk cId="433200116" sldId="299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E9F10488-764A-4102-8DEF-3CC82B836BD1}" dt="2022-12-29T11:54:27.473" v="170" actId="1076"/>
          <ac:picMkLst>
            <pc:docMk/>
            <pc:sldMk cId="433200116" sldId="299"/>
            <ac:picMk id="2" creationId="{C6EF2D17-260D-B3FA-C187-D4050C365018}"/>
          </ac:picMkLst>
        </pc:picChg>
      </pc:sldChg>
      <pc:sldChg chg="modSp">
        <pc:chgData name="Рустамова Анель" userId="d10ae045a45625cd" providerId="Windows Live" clId="Web-{E9F10488-764A-4102-8DEF-3CC82B836BD1}" dt="2022-12-29T11:55:45.792" v="208" actId="14100"/>
        <pc:sldMkLst>
          <pc:docMk/>
          <pc:sldMk cId="3723575297" sldId="300"/>
        </pc:sldMkLst>
        <pc:spChg chg="mod">
          <ac:chgData name="Рустамова Анель" userId="d10ae045a45625cd" providerId="Windows Live" clId="Web-{E9F10488-764A-4102-8DEF-3CC82B836BD1}" dt="2022-12-29T11:55:45.792" v="208" actId="14100"/>
          <ac:spMkLst>
            <pc:docMk/>
            <pc:sldMk cId="3723575297" sldId="30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9F10488-764A-4102-8DEF-3CC82B836BD1}" dt="2022-12-29T11:55:18.227" v="197" actId="20577"/>
          <ac:spMkLst>
            <pc:docMk/>
            <pc:sldMk cId="3723575297" sldId="300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E9F10488-764A-4102-8DEF-3CC82B836BD1}" dt="2022-12-29T11:54:53.334" v="182" actId="20577"/>
          <ac:spMkLst>
            <pc:docMk/>
            <pc:sldMk cId="3723575297" sldId="300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E9F10488-764A-4102-8DEF-3CC82B836BD1}" dt="2022-12-29T11:56:02.324" v="216" actId="1076"/>
        <pc:sldMkLst>
          <pc:docMk/>
          <pc:sldMk cId="69368660" sldId="301"/>
        </pc:sldMkLst>
        <pc:spChg chg="mod">
          <ac:chgData name="Рустамова Анель" userId="d10ae045a45625cd" providerId="Windows Live" clId="Web-{E9F10488-764A-4102-8DEF-3CC82B836BD1}" dt="2022-12-29T11:56:02.324" v="216" actId="1076"/>
          <ac:spMkLst>
            <pc:docMk/>
            <pc:sldMk cId="69368660" sldId="301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E9F10488-764A-4102-8DEF-3CC82B836BD1}" dt="2022-12-29T11:56:11.684" v="224" actId="1076"/>
        <pc:sldMkLst>
          <pc:docMk/>
          <pc:sldMk cId="907782502" sldId="302"/>
        </pc:sldMkLst>
        <pc:spChg chg="mod">
          <ac:chgData name="Рустамова Анель" userId="d10ae045a45625cd" providerId="Windows Live" clId="Web-{E9F10488-764A-4102-8DEF-3CC82B836BD1}" dt="2022-12-29T11:56:11.684" v="224" actId="1076"/>
          <ac:spMkLst>
            <pc:docMk/>
            <pc:sldMk cId="907782502" sldId="302"/>
            <ac:spMk id="4" creationId="{00000000-0000-0000-0000-000000000000}"/>
          </ac:spMkLst>
        </pc:spChg>
      </pc:sldChg>
      <pc:sldChg chg="del">
        <pc:chgData name="Рустамова Анель" userId="d10ae045a45625cd" providerId="Windows Live" clId="Web-{E9F10488-764A-4102-8DEF-3CC82B836BD1}" dt="2022-12-29T11:56:16.747" v="238"/>
        <pc:sldMkLst>
          <pc:docMk/>
          <pc:sldMk cId="762729868" sldId="303"/>
        </pc:sldMkLst>
      </pc:sldChg>
      <pc:sldChg chg="add del replId">
        <pc:chgData name="Рустамова Анель" userId="d10ae045a45625cd" providerId="Windows Live" clId="Web-{E9F10488-764A-4102-8DEF-3CC82B836BD1}" dt="2022-12-29T11:56:16.747" v="225"/>
        <pc:sldMkLst>
          <pc:docMk/>
          <pc:sldMk cId="928172810" sldId="304"/>
        </pc:sldMkLst>
      </pc:sldChg>
      <pc:sldChg chg="add del replId">
        <pc:chgData name="Рустамова Анель" userId="d10ae045a45625cd" providerId="Windows Live" clId="Web-{E9F10488-764A-4102-8DEF-3CC82B836BD1}" dt="2022-12-29T11:56:16.747" v="226"/>
        <pc:sldMkLst>
          <pc:docMk/>
          <pc:sldMk cId="1090207816" sldId="305"/>
        </pc:sldMkLst>
      </pc:sldChg>
      <pc:sldChg chg="add del replId">
        <pc:chgData name="Рустамова Анель" userId="d10ae045a45625cd" providerId="Windows Live" clId="Web-{E9F10488-764A-4102-8DEF-3CC82B836BD1}" dt="2022-12-29T11:56:16.747" v="227"/>
        <pc:sldMkLst>
          <pc:docMk/>
          <pc:sldMk cId="1221812353" sldId="306"/>
        </pc:sldMkLst>
      </pc:sldChg>
      <pc:sldChg chg="add del replId">
        <pc:chgData name="Рустамова Анель" userId="d10ae045a45625cd" providerId="Windows Live" clId="Web-{E9F10488-764A-4102-8DEF-3CC82B836BD1}" dt="2022-12-29T11:56:16.747" v="228"/>
        <pc:sldMkLst>
          <pc:docMk/>
          <pc:sldMk cId="1957190977" sldId="307"/>
        </pc:sldMkLst>
      </pc:sldChg>
      <pc:sldChg chg="add del replId">
        <pc:chgData name="Рустамова Анель" userId="d10ae045a45625cd" providerId="Windows Live" clId="Web-{E9F10488-764A-4102-8DEF-3CC82B836BD1}" dt="2022-12-29T11:56:16.747" v="229"/>
        <pc:sldMkLst>
          <pc:docMk/>
          <pc:sldMk cId="2103397583" sldId="308"/>
        </pc:sldMkLst>
      </pc:sldChg>
      <pc:sldChg chg="add del replId">
        <pc:chgData name="Рустамова Анель" userId="d10ae045a45625cd" providerId="Windows Live" clId="Web-{E9F10488-764A-4102-8DEF-3CC82B836BD1}" dt="2022-12-29T11:56:16.747" v="230"/>
        <pc:sldMkLst>
          <pc:docMk/>
          <pc:sldMk cId="3033029434" sldId="309"/>
        </pc:sldMkLst>
      </pc:sldChg>
      <pc:sldChg chg="add del replId">
        <pc:chgData name="Рустамова Анель" userId="d10ae045a45625cd" providerId="Windows Live" clId="Web-{E9F10488-764A-4102-8DEF-3CC82B836BD1}" dt="2022-12-29T11:56:16.747" v="231"/>
        <pc:sldMkLst>
          <pc:docMk/>
          <pc:sldMk cId="2775518139" sldId="310"/>
        </pc:sldMkLst>
      </pc:sldChg>
      <pc:sldChg chg="add del replId">
        <pc:chgData name="Рустамова Анель" userId="d10ae045a45625cd" providerId="Windows Live" clId="Web-{E9F10488-764A-4102-8DEF-3CC82B836BD1}" dt="2022-12-29T11:56:16.747" v="232"/>
        <pc:sldMkLst>
          <pc:docMk/>
          <pc:sldMk cId="2397805215" sldId="311"/>
        </pc:sldMkLst>
      </pc:sldChg>
      <pc:sldChg chg="add del replId">
        <pc:chgData name="Рустамова Анель" userId="d10ae045a45625cd" providerId="Windows Live" clId="Web-{E9F10488-764A-4102-8DEF-3CC82B836BD1}" dt="2022-12-29T11:56:16.747" v="233"/>
        <pc:sldMkLst>
          <pc:docMk/>
          <pc:sldMk cId="2882983020" sldId="312"/>
        </pc:sldMkLst>
      </pc:sldChg>
      <pc:sldChg chg="add del replId">
        <pc:chgData name="Рустамова Анель" userId="d10ae045a45625cd" providerId="Windows Live" clId="Web-{E9F10488-764A-4102-8DEF-3CC82B836BD1}" dt="2022-12-29T11:56:16.747" v="234"/>
        <pc:sldMkLst>
          <pc:docMk/>
          <pc:sldMk cId="3552628157" sldId="313"/>
        </pc:sldMkLst>
      </pc:sldChg>
      <pc:sldChg chg="add del replId">
        <pc:chgData name="Рустамова Анель" userId="d10ae045a45625cd" providerId="Windows Live" clId="Web-{E9F10488-764A-4102-8DEF-3CC82B836BD1}" dt="2022-12-29T11:56:16.747" v="235"/>
        <pc:sldMkLst>
          <pc:docMk/>
          <pc:sldMk cId="4079238292" sldId="314"/>
        </pc:sldMkLst>
      </pc:sldChg>
      <pc:sldChg chg="add del replId">
        <pc:chgData name="Рустамова Анель" userId="d10ae045a45625cd" providerId="Windows Live" clId="Web-{E9F10488-764A-4102-8DEF-3CC82B836BD1}" dt="2022-12-29T11:56:16.747" v="236"/>
        <pc:sldMkLst>
          <pc:docMk/>
          <pc:sldMk cId="2916230995" sldId="315"/>
        </pc:sldMkLst>
      </pc:sldChg>
      <pc:sldChg chg="add del replId">
        <pc:chgData name="Рустамова Анель" userId="d10ae045a45625cd" providerId="Windows Live" clId="Web-{E9F10488-764A-4102-8DEF-3CC82B836BD1}" dt="2022-12-29T11:56:16.747" v="237"/>
        <pc:sldMkLst>
          <pc:docMk/>
          <pc:sldMk cId="3591760631" sldId="316"/>
        </pc:sldMkLst>
      </pc:sldChg>
    </pc:docChg>
  </pc:docChgLst>
  <pc:docChgLst>
    <pc:chgData name="Рустамова Анель" userId="d10ae045a45625cd" providerId="Windows Live" clId="Web-{63BE2670-1859-41FB-8928-2BF76BD87876}"/>
    <pc:docChg chg="addSld delSld modSld">
      <pc:chgData name="Рустамова Анель" userId="d10ae045a45625cd" providerId="Windows Live" clId="Web-{63BE2670-1859-41FB-8928-2BF76BD87876}" dt="2022-12-29T12:03:33.307" v="190"/>
      <pc:docMkLst>
        <pc:docMk/>
      </pc:docMkLst>
      <pc:sldChg chg="modSp add replId">
        <pc:chgData name="Рустамова Анель" userId="d10ae045a45625cd" providerId="Windows Live" clId="Web-{63BE2670-1859-41FB-8928-2BF76BD87876}" dt="2022-12-29T11:57:56.173" v="19" actId="14100"/>
        <pc:sldMkLst>
          <pc:docMk/>
          <pc:sldMk cId="3492860463" sldId="303"/>
        </pc:sldMkLst>
        <pc:spChg chg="mod">
          <ac:chgData name="Рустамова Анель" userId="d10ae045a45625cd" providerId="Windows Live" clId="Web-{63BE2670-1859-41FB-8928-2BF76BD87876}" dt="2022-12-29T11:57:56.173" v="19" actId="14100"/>
          <ac:spMkLst>
            <pc:docMk/>
            <pc:sldMk cId="3492860463" sldId="30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63BE2670-1859-41FB-8928-2BF76BD87876}" dt="2022-12-29T11:57:50.688" v="16" actId="20577"/>
          <ac:spMkLst>
            <pc:docMk/>
            <pc:sldMk cId="3492860463" sldId="303"/>
            <ac:spMk id="4" creationId="{00000000-0000-0000-0000-000000000000}"/>
          </ac:spMkLst>
        </pc:spChg>
      </pc:sldChg>
      <pc:sldChg chg="addSp delSp modSp add replId">
        <pc:chgData name="Рустамова Анель" userId="d10ae045a45625cd" providerId="Windows Live" clId="Web-{63BE2670-1859-41FB-8928-2BF76BD87876}" dt="2022-12-29T11:58:19.972" v="29" actId="1076"/>
        <pc:sldMkLst>
          <pc:docMk/>
          <pc:sldMk cId="915082103" sldId="304"/>
        </pc:sldMkLst>
        <pc:spChg chg="mod">
          <ac:chgData name="Рустамова Анель" userId="d10ae045a45625cd" providerId="Windows Live" clId="Web-{63BE2670-1859-41FB-8928-2BF76BD87876}" dt="2022-12-29T11:58:13.174" v="23" actId="1076"/>
          <ac:spMkLst>
            <pc:docMk/>
            <pc:sldMk cId="915082103" sldId="304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63BE2670-1859-41FB-8928-2BF76BD87876}" dt="2022-12-29T11:58:10.861" v="22"/>
          <ac:spMkLst>
            <pc:docMk/>
            <pc:sldMk cId="915082103" sldId="304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63BE2670-1859-41FB-8928-2BF76BD87876}" dt="2022-12-29T11:58:19.972" v="29" actId="1076"/>
          <ac:picMkLst>
            <pc:docMk/>
            <pc:sldMk cId="915082103" sldId="304"/>
            <ac:picMk id="2" creationId="{2733F22B-53F0-A164-ECAE-ADF735B098A0}"/>
          </ac:picMkLst>
        </pc:picChg>
        <pc:picChg chg="add mod">
          <ac:chgData name="Рустамова Анель" userId="d10ae045a45625cd" providerId="Windows Live" clId="Web-{63BE2670-1859-41FB-8928-2BF76BD87876}" dt="2022-12-29T11:58:18.643" v="28" actId="1076"/>
          <ac:picMkLst>
            <pc:docMk/>
            <pc:sldMk cId="915082103" sldId="304"/>
            <ac:picMk id="6" creationId="{7E06A587-4ABC-0F63-3736-47286969AAD3}"/>
          </ac:picMkLst>
        </pc:picChg>
      </pc:sldChg>
      <pc:sldChg chg="addSp delSp modSp add replId">
        <pc:chgData name="Рустамова Анель" userId="d10ae045a45625cd" providerId="Windows Live" clId="Web-{63BE2670-1859-41FB-8928-2BF76BD87876}" dt="2022-12-29T11:58:50.771" v="40" actId="14100"/>
        <pc:sldMkLst>
          <pc:docMk/>
          <pc:sldMk cId="2225772088" sldId="305"/>
        </pc:sldMkLst>
        <pc:spChg chg="mod">
          <ac:chgData name="Рустамова Анель" userId="d10ae045a45625cd" providerId="Windows Live" clId="Web-{63BE2670-1859-41FB-8928-2BF76BD87876}" dt="2022-12-29T11:58:43.473" v="37" actId="1076"/>
          <ac:spMkLst>
            <pc:docMk/>
            <pc:sldMk cId="2225772088" sldId="305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63BE2670-1859-41FB-8928-2BF76BD87876}" dt="2022-12-29T11:58:41.598" v="36"/>
          <ac:spMkLst>
            <pc:docMk/>
            <pc:sldMk cId="2225772088" sldId="305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63BE2670-1859-41FB-8928-2BF76BD87876}" dt="2022-12-29T11:58:50.771" v="40" actId="14100"/>
          <ac:picMkLst>
            <pc:docMk/>
            <pc:sldMk cId="2225772088" sldId="305"/>
            <ac:picMk id="2" creationId="{36407B42-E046-DAE2-54C2-193A0E478BC0}"/>
          </ac:picMkLst>
        </pc:picChg>
      </pc:sldChg>
      <pc:sldChg chg="addSp delSp modSp add replId">
        <pc:chgData name="Рустамова Анель" userId="d10ae045a45625cd" providerId="Windows Live" clId="Web-{63BE2670-1859-41FB-8928-2BF76BD87876}" dt="2022-12-29T12:00:31.778" v="95" actId="1076"/>
        <pc:sldMkLst>
          <pc:docMk/>
          <pc:sldMk cId="595767222" sldId="306"/>
        </pc:sldMkLst>
        <pc:spChg chg="del">
          <ac:chgData name="Рустамова Анель" userId="d10ae045a45625cd" providerId="Windows Live" clId="Web-{63BE2670-1859-41FB-8928-2BF76BD87876}" dt="2022-12-29T11:58:59.318" v="41"/>
          <ac:spMkLst>
            <pc:docMk/>
            <pc:sldMk cId="595767222" sldId="30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63BE2670-1859-41FB-8928-2BF76BD87876}" dt="2022-12-29T12:00:08.901" v="88" actId="14100"/>
          <ac:spMkLst>
            <pc:docMk/>
            <pc:sldMk cId="595767222" sldId="306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63BE2670-1859-41FB-8928-2BF76BD87876}" dt="2022-12-29T11:59:04.553" v="43" actId="14100"/>
          <ac:picMkLst>
            <pc:docMk/>
            <pc:sldMk cId="595767222" sldId="306"/>
            <ac:picMk id="2" creationId="{A3150FE5-4D1B-5481-BB4A-CB5335955DA4}"/>
          </ac:picMkLst>
        </pc:picChg>
        <pc:picChg chg="add mod modCrop">
          <ac:chgData name="Рустамова Анель" userId="d10ae045a45625cd" providerId="Windows Live" clId="Web-{63BE2670-1859-41FB-8928-2BF76BD87876}" dt="2022-12-29T12:00:31.778" v="95" actId="1076"/>
          <ac:picMkLst>
            <pc:docMk/>
            <pc:sldMk cId="595767222" sldId="306"/>
            <ac:picMk id="6" creationId="{23AD4080-36FD-6ABA-CE1C-D39459EED0DA}"/>
          </ac:picMkLst>
        </pc:picChg>
        <pc:picChg chg="add mod ord">
          <ac:chgData name="Рустамова Анель" userId="d10ae045a45625cd" providerId="Windows Live" clId="Web-{63BE2670-1859-41FB-8928-2BF76BD87876}" dt="2022-12-29T12:00:23.606" v="92"/>
          <ac:picMkLst>
            <pc:docMk/>
            <pc:sldMk cId="595767222" sldId="306"/>
            <ac:picMk id="7" creationId="{07CE728C-B3CE-CE63-F0CE-C346686909E0}"/>
          </ac:picMkLst>
        </pc:picChg>
      </pc:sldChg>
      <pc:sldChg chg="addSp delSp modSp add replId">
        <pc:chgData name="Рустамова Анель" userId="d10ae045a45625cd" providerId="Windows Live" clId="Web-{63BE2670-1859-41FB-8928-2BF76BD87876}" dt="2022-12-29T12:01:03.812" v="106"/>
        <pc:sldMkLst>
          <pc:docMk/>
          <pc:sldMk cId="1539097287" sldId="307"/>
        </pc:sldMkLst>
        <pc:spChg chg="del mod">
          <ac:chgData name="Рустамова Анель" userId="d10ae045a45625cd" providerId="Windows Live" clId="Web-{63BE2670-1859-41FB-8928-2BF76BD87876}" dt="2022-12-29T12:01:03.812" v="106"/>
          <ac:spMkLst>
            <pc:docMk/>
            <pc:sldMk cId="1539097287" sldId="30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63BE2670-1859-41FB-8928-2BF76BD87876}" dt="2022-12-29T12:00:58.827" v="103" actId="14100"/>
          <ac:spMkLst>
            <pc:docMk/>
            <pc:sldMk cId="1539097287" sldId="307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63BE2670-1859-41FB-8928-2BF76BD87876}" dt="2022-12-29T12:01:03.812" v="106"/>
          <ac:picMkLst>
            <pc:docMk/>
            <pc:sldMk cId="1539097287" sldId="307"/>
            <ac:picMk id="2" creationId="{58C4C9EE-BF38-E866-8B6C-F0C90CBD899E}"/>
          </ac:picMkLst>
        </pc:picChg>
      </pc:sldChg>
      <pc:sldChg chg="addSp modSp add replId">
        <pc:chgData name="Рустамова Анель" userId="d10ae045a45625cd" providerId="Windows Live" clId="Web-{63BE2670-1859-41FB-8928-2BF76BD87876}" dt="2022-12-29T12:01:38.205" v="113" actId="20577"/>
        <pc:sldMkLst>
          <pc:docMk/>
          <pc:sldMk cId="2947946109" sldId="308"/>
        </pc:sldMkLst>
        <pc:spChg chg="mod">
          <ac:chgData name="Рустамова Анель" userId="d10ae045a45625cd" providerId="Windows Live" clId="Web-{63BE2670-1859-41FB-8928-2BF76BD87876}" dt="2022-12-29T12:01:38.205" v="113" actId="20577"/>
          <ac:spMkLst>
            <pc:docMk/>
            <pc:sldMk cId="2947946109" sldId="308"/>
            <ac:spMk id="3" creationId="{DFEAE540-0205-B24F-BB0E-BE9C26463EA8}"/>
          </ac:spMkLst>
        </pc:spChg>
        <pc:picChg chg="add mod">
          <ac:chgData name="Рустамова Анель" userId="d10ae045a45625cd" providerId="Windows Live" clId="Web-{63BE2670-1859-41FB-8928-2BF76BD87876}" dt="2022-12-29T12:01:33.158" v="111" actId="1076"/>
          <ac:picMkLst>
            <pc:docMk/>
            <pc:sldMk cId="2947946109" sldId="308"/>
            <ac:picMk id="2" creationId="{7E1D448F-5263-2A93-59FA-6EDA787C9935}"/>
          </ac:picMkLst>
        </pc:picChg>
        <pc:picChg chg="add mod">
          <ac:chgData name="Рустамова Анель" userId="d10ae045a45625cd" providerId="Windows Live" clId="Web-{63BE2670-1859-41FB-8928-2BF76BD87876}" dt="2022-12-29T12:01:28.907" v="110"/>
          <ac:picMkLst>
            <pc:docMk/>
            <pc:sldMk cId="2947946109" sldId="308"/>
            <ac:picMk id="6" creationId="{93EECC8A-395D-F349-5B09-65150E2A1B22}"/>
          </ac:picMkLst>
        </pc:picChg>
      </pc:sldChg>
      <pc:sldChg chg="addSp delSp modSp add replId">
        <pc:chgData name="Рустамова Анель" userId="d10ae045a45625cd" providerId="Windows Live" clId="Web-{63BE2670-1859-41FB-8928-2BF76BD87876}" dt="2022-12-29T12:01:58.550" v="120" actId="14100"/>
        <pc:sldMkLst>
          <pc:docMk/>
          <pc:sldMk cId="3685056170" sldId="309"/>
        </pc:sldMkLst>
        <pc:spChg chg="del">
          <ac:chgData name="Рустамова Анель" userId="d10ae045a45625cd" providerId="Windows Live" clId="Web-{63BE2670-1859-41FB-8928-2BF76BD87876}" dt="2022-12-29T12:01:45.877" v="114"/>
          <ac:spMkLst>
            <pc:docMk/>
            <pc:sldMk cId="3685056170" sldId="30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63BE2670-1859-41FB-8928-2BF76BD87876}" dt="2022-12-29T12:01:58.550" v="120" actId="14100"/>
          <ac:spMkLst>
            <pc:docMk/>
            <pc:sldMk cId="3685056170" sldId="309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63BE2670-1859-41FB-8928-2BF76BD87876}" dt="2022-12-29T12:01:56.816" v="119" actId="1076"/>
          <ac:picMkLst>
            <pc:docMk/>
            <pc:sldMk cId="3685056170" sldId="309"/>
            <ac:picMk id="2" creationId="{D5E84968-FF11-FF1D-EE79-45D3829A07A2}"/>
          </ac:picMkLst>
        </pc:picChg>
      </pc:sldChg>
      <pc:sldChg chg="addSp modSp add replId">
        <pc:chgData name="Рустамова Анель" userId="d10ae045a45625cd" providerId="Windows Live" clId="Web-{63BE2670-1859-41FB-8928-2BF76BD87876}" dt="2022-12-29T12:03:30.510" v="188" actId="20577"/>
        <pc:sldMkLst>
          <pc:docMk/>
          <pc:sldMk cId="3989539904" sldId="310"/>
        </pc:sldMkLst>
        <pc:spChg chg="mod">
          <ac:chgData name="Рустамова Анель" userId="d10ae045a45625cd" providerId="Windows Live" clId="Web-{63BE2670-1859-41FB-8928-2BF76BD87876}" dt="2022-12-29T12:03:27.479" v="186" actId="20577"/>
          <ac:spMkLst>
            <pc:docMk/>
            <pc:sldMk cId="3989539904" sldId="31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63BE2670-1859-41FB-8928-2BF76BD87876}" dt="2022-12-29T12:03:30.510" v="188" actId="20577"/>
          <ac:spMkLst>
            <pc:docMk/>
            <pc:sldMk cId="3989539904" sldId="310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63BE2670-1859-41FB-8928-2BF76BD87876}" dt="2022-12-29T12:03:06.961" v="172" actId="1076"/>
          <ac:picMkLst>
            <pc:docMk/>
            <pc:sldMk cId="3989539904" sldId="310"/>
            <ac:picMk id="6" creationId="{56337E5C-5B25-B34E-2FFB-7D36B1BE1CCE}"/>
          </ac:picMkLst>
        </pc:picChg>
      </pc:sldChg>
      <pc:sldChg chg="add del replId">
        <pc:chgData name="Рустамова Анель" userId="d10ae045a45625cd" providerId="Windows Live" clId="Web-{63BE2670-1859-41FB-8928-2BF76BD87876}" dt="2022-12-29T12:03:33.307" v="190"/>
        <pc:sldMkLst>
          <pc:docMk/>
          <pc:sldMk cId="2453907639" sldId="311"/>
        </pc:sldMkLst>
      </pc:sldChg>
      <pc:sldChg chg="add del replId">
        <pc:chgData name="Рустамова Анель" userId="d10ae045a45625cd" providerId="Windows Live" clId="Web-{63BE2670-1859-41FB-8928-2BF76BD87876}" dt="2022-12-29T12:03:33.307" v="189"/>
        <pc:sldMkLst>
          <pc:docMk/>
          <pc:sldMk cId="2683544113" sldId="312"/>
        </pc:sldMkLst>
      </pc:sldChg>
    </pc:docChg>
  </pc:docChgLst>
  <pc:docChgLst>
    <pc:chgData name="Рустамова Анель" userId="d10ae045a45625cd" providerId="Windows Live" clId="Web-{9F31B9F9-59F6-4069-9D8B-15794DBC0998}"/>
    <pc:docChg chg="modSld">
      <pc:chgData name="Рустамова Анель" userId="d10ae045a45625cd" providerId="Windows Live" clId="Web-{9F31B9F9-59F6-4069-9D8B-15794DBC0998}" dt="2023-03-09T04:15:30.195" v="49" actId="20577"/>
      <pc:docMkLst>
        <pc:docMk/>
      </pc:docMkLst>
      <pc:sldChg chg="modSp">
        <pc:chgData name="Рустамова Анель" userId="d10ae045a45625cd" providerId="Windows Live" clId="Web-{9F31B9F9-59F6-4069-9D8B-15794DBC0998}" dt="2023-03-09T04:13:11.733" v="1" actId="20577"/>
        <pc:sldMkLst>
          <pc:docMk/>
          <pc:sldMk cId="3341646376" sldId="256"/>
        </pc:sldMkLst>
        <pc:spChg chg="mod">
          <ac:chgData name="Рустамова Анель" userId="d10ae045a45625cd" providerId="Windows Live" clId="Web-{9F31B9F9-59F6-4069-9D8B-15794DBC0998}" dt="2023-03-09T04:13:11.717" v="0" actId="20577"/>
          <ac:spMkLst>
            <pc:docMk/>
            <pc:sldMk cId="3341646376" sldId="25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F31B9F9-59F6-4069-9D8B-15794DBC0998}" dt="2023-03-09T04:13:11.733" v="1" actId="20577"/>
          <ac:spMkLst>
            <pc:docMk/>
            <pc:sldMk cId="3341646376" sldId="256"/>
            <ac:spMk id="9" creationId="{3C4FE011-65B8-71F3-43B4-B6C1C8EAC762}"/>
          </ac:spMkLst>
        </pc:spChg>
      </pc:sldChg>
      <pc:sldChg chg="modSp">
        <pc:chgData name="Рустамова Анель" userId="d10ae045a45625cd" providerId="Windows Live" clId="Web-{9F31B9F9-59F6-4069-9D8B-15794DBC0998}" dt="2023-03-09T04:13:19.952" v="4" actId="20577"/>
        <pc:sldMkLst>
          <pc:docMk/>
          <pc:sldMk cId="476050342" sldId="291"/>
        </pc:sldMkLst>
        <pc:spChg chg="mod">
          <ac:chgData name="Рустамова Анель" userId="d10ae045a45625cd" providerId="Windows Live" clId="Web-{9F31B9F9-59F6-4069-9D8B-15794DBC0998}" dt="2023-03-09T04:13:19.952" v="4" actId="20577"/>
          <ac:spMkLst>
            <pc:docMk/>
            <pc:sldMk cId="476050342" sldId="29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F31B9F9-59F6-4069-9D8B-15794DBC0998}" dt="2023-03-09T04:13:19.936" v="2" actId="20577"/>
          <ac:spMkLst>
            <pc:docMk/>
            <pc:sldMk cId="476050342" sldId="29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F31B9F9-59F6-4069-9D8B-15794DBC0998}" dt="2023-03-09T04:13:19.952" v="3" actId="20577"/>
          <ac:spMkLst>
            <pc:docMk/>
            <pc:sldMk cId="476050342" sldId="291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F31B9F9-59F6-4069-9D8B-15794DBC0998}" dt="2023-03-09T04:13:31.047" v="9" actId="1076"/>
        <pc:sldMkLst>
          <pc:docMk/>
          <pc:sldMk cId="3342557704" sldId="292"/>
        </pc:sldMkLst>
        <pc:spChg chg="mod">
          <ac:chgData name="Рустамова Анель" userId="d10ae045a45625cd" providerId="Windows Live" clId="Web-{9F31B9F9-59F6-4069-9D8B-15794DBC0998}" dt="2023-03-09T04:13:27.703" v="8" actId="1076"/>
          <ac:spMkLst>
            <pc:docMk/>
            <pc:sldMk cId="3342557704" sldId="292"/>
            <ac:spMk id="2" creationId="{019EBB7B-5685-023C-4759-B27DDDFCDD78}"/>
          </ac:spMkLst>
        </pc:spChg>
        <pc:picChg chg="mod">
          <ac:chgData name="Рустамова Анель" userId="d10ae045a45625cd" providerId="Windows Live" clId="Web-{9F31B9F9-59F6-4069-9D8B-15794DBC0998}" dt="2023-03-09T04:13:31.047" v="9" actId="1076"/>
          <ac:picMkLst>
            <pc:docMk/>
            <pc:sldMk cId="3342557704" sldId="292"/>
            <ac:picMk id="6" creationId="{95BDCA25-BB0E-ED4E-BF39-23C89E5B43AC}"/>
          </ac:picMkLst>
        </pc:picChg>
        <pc:picChg chg="mod">
          <ac:chgData name="Рустамова Анель" userId="d10ae045a45625cd" providerId="Windows Live" clId="Web-{9F31B9F9-59F6-4069-9D8B-15794DBC0998}" dt="2023-03-09T04:13:27.671" v="7" actId="1076"/>
          <ac:picMkLst>
            <pc:docMk/>
            <pc:sldMk cId="3342557704" sldId="292"/>
            <ac:picMk id="7" creationId="{526CF399-4413-D7F7-6B70-790461B4C740}"/>
          </ac:picMkLst>
        </pc:picChg>
      </pc:sldChg>
      <pc:sldChg chg="modSp">
        <pc:chgData name="Рустамова Анель" userId="d10ae045a45625cd" providerId="Windows Live" clId="Web-{9F31B9F9-59F6-4069-9D8B-15794DBC0998}" dt="2023-03-09T04:13:37.141" v="15"/>
        <pc:sldMkLst>
          <pc:docMk/>
          <pc:sldMk cId="2689609258" sldId="293"/>
        </pc:sldMkLst>
        <pc:spChg chg="mod">
          <ac:chgData name="Рустамова Анель" userId="d10ae045a45625cd" providerId="Windows Live" clId="Web-{9F31B9F9-59F6-4069-9D8B-15794DBC0998}" dt="2023-03-09T04:13:37.141" v="15"/>
          <ac:spMkLst>
            <pc:docMk/>
            <pc:sldMk cId="2689609258" sldId="29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F31B9F9-59F6-4069-9D8B-15794DBC0998}" dt="2023-03-09T04:13:37.094" v="13"/>
          <ac:spMkLst>
            <pc:docMk/>
            <pc:sldMk cId="2689609258" sldId="29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F31B9F9-59F6-4069-9D8B-15794DBC0998}" dt="2023-03-09T04:13:37.094" v="14"/>
          <ac:spMkLst>
            <pc:docMk/>
            <pc:sldMk cId="2689609258" sldId="293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F31B9F9-59F6-4069-9D8B-15794DBC0998}" dt="2023-03-09T04:13:42.985" v="17" actId="20577"/>
        <pc:sldMkLst>
          <pc:docMk/>
          <pc:sldMk cId="3501487680" sldId="296"/>
        </pc:sldMkLst>
        <pc:spChg chg="mod">
          <ac:chgData name="Рустамова Анель" userId="d10ae045a45625cd" providerId="Windows Live" clId="Web-{9F31B9F9-59F6-4069-9D8B-15794DBC0998}" dt="2023-03-09T04:13:42.969" v="16" actId="20577"/>
          <ac:spMkLst>
            <pc:docMk/>
            <pc:sldMk cId="3501487680" sldId="29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F31B9F9-59F6-4069-9D8B-15794DBC0998}" dt="2023-03-09T04:13:42.985" v="17" actId="20577"/>
          <ac:spMkLst>
            <pc:docMk/>
            <pc:sldMk cId="3501487680" sldId="296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F31B9F9-59F6-4069-9D8B-15794DBC0998}" dt="2023-03-09T04:13:46.954" v="19" actId="20577"/>
        <pc:sldMkLst>
          <pc:docMk/>
          <pc:sldMk cId="442342179" sldId="297"/>
        </pc:sldMkLst>
        <pc:spChg chg="mod">
          <ac:chgData name="Рустамова Анель" userId="d10ae045a45625cd" providerId="Windows Live" clId="Web-{9F31B9F9-59F6-4069-9D8B-15794DBC0998}" dt="2023-03-09T04:13:46.954" v="19" actId="20577"/>
          <ac:spMkLst>
            <pc:docMk/>
            <pc:sldMk cId="442342179" sldId="29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F31B9F9-59F6-4069-9D8B-15794DBC0998}" dt="2023-03-09T04:13:46.954" v="18" actId="20577"/>
          <ac:spMkLst>
            <pc:docMk/>
            <pc:sldMk cId="442342179" sldId="297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F31B9F9-59F6-4069-9D8B-15794DBC0998}" dt="2023-03-09T04:13:52.017" v="20" actId="20577"/>
        <pc:sldMkLst>
          <pc:docMk/>
          <pc:sldMk cId="3149757837" sldId="298"/>
        </pc:sldMkLst>
        <pc:spChg chg="mod">
          <ac:chgData name="Рустамова Анель" userId="d10ae045a45625cd" providerId="Windows Live" clId="Web-{9F31B9F9-59F6-4069-9D8B-15794DBC0998}" dt="2023-03-09T04:13:52.017" v="20" actId="20577"/>
          <ac:spMkLst>
            <pc:docMk/>
            <pc:sldMk cId="3149757837" sldId="298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9F31B9F9-59F6-4069-9D8B-15794DBC0998}" dt="2023-03-09T04:13:57.298" v="22" actId="20577"/>
        <pc:sldMkLst>
          <pc:docMk/>
          <pc:sldMk cId="433200116" sldId="299"/>
        </pc:sldMkLst>
        <pc:spChg chg="mod">
          <ac:chgData name="Рустамова Анель" userId="d10ae045a45625cd" providerId="Windows Live" clId="Web-{9F31B9F9-59F6-4069-9D8B-15794DBC0998}" dt="2023-03-09T04:13:57.298" v="22" actId="20577"/>
          <ac:spMkLst>
            <pc:docMk/>
            <pc:sldMk cId="433200116" sldId="29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F31B9F9-59F6-4069-9D8B-15794DBC0998}" dt="2023-03-09T04:13:57.283" v="21" actId="20577"/>
          <ac:spMkLst>
            <pc:docMk/>
            <pc:sldMk cId="433200116" sldId="299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F31B9F9-59F6-4069-9D8B-15794DBC0998}" dt="2023-03-09T04:14:01.689" v="25" actId="20577"/>
        <pc:sldMkLst>
          <pc:docMk/>
          <pc:sldMk cId="3723575297" sldId="300"/>
        </pc:sldMkLst>
        <pc:spChg chg="mod">
          <ac:chgData name="Рустамова Анель" userId="d10ae045a45625cd" providerId="Windows Live" clId="Web-{9F31B9F9-59F6-4069-9D8B-15794DBC0998}" dt="2023-03-09T04:14:01.689" v="25" actId="20577"/>
          <ac:spMkLst>
            <pc:docMk/>
            <pc:sldMk cId="3723575297" sldId="30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F31B9F9-59F6-4069-9D8B-15794DBC0998}" dt="2023-03-09T04:14:01.658" v="23" actId="20577"/>
          <ac:spMkLst>
            <pc:docMk/>
            <pc:sldMk cId="3723575297" sldId="300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F31B9F9-59F6-4069-9D8B-15794DBC0998}" dt="2023-03-09T04:14:01.674" v="24" actId="20577"/>
          <ac:spMkLst>
            <pc:docMk/>
            <pc:sldMk cId="3723575297" sldId="300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F31B9F9-59F6-4069-9D8B-15794DBC0998}" dt="2023-03-09T04:15:25.945" v="46" actId="20577"/>
        <pc:sldMkLst>
          <pc:docMk/>
          <pc:sldMk cId="69368660" sldId="301"/>
        </pc:sldMkLst>
        <pc:spChg chg="mod">
          <ac:chgData name="Рустамова Анель" userId="d10ae045a45625cd" providerId="Windows Live" clId="Web-{9F31B9F9-59F6-4069-9D8B-15794DBC0998}" dt="2023-03-09T04:15:25.945" v="46" actId="20577"/>
          <ac:spMkLst>
            <pc:docMk/>
            <pc:sldMk cId="69368660" sldId="30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F31B9F9-59F6-4069-9D8B-15794DBC0998}" dt="2023-03-09T04:15:25.945" v="44" actId="20577"/>
          <ac:spMkLst>
            <pc:docMk/>
            <pc:sldMk cId="69368660" sldId="30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F31B9F9-59F6-4069-9D8B-15794DBC0998}" dt="2023-03-09T04:15:25.945" v="45" actId="20577"/>
          <ac:spMkLst>
            <pc:docMk/>
            <pc:sldMk cId="69368660" sldId="301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F31B9F9-59F6-4069-9D8B-15794DBC0998}" dt="2023-03-09T04:15:30.195" v="49" actId="20577"/>
        <pc:sldMkLst>
          <pc:docMk/>
          <pc:sldMk cId="907782502" sldId="302"/>
        </pc:sldMkLst>
        <pc:spChg chg="mod">
          <ac:chgData name="Рустамова Анель" userId="d10ae045a45625cd" providerId="Windows Live" clId="Web-{9F31B9F9-59F6-4069-9D8B-15794DBC0998}" dt="2023-03-09T04:15:30.195" v="49" actId="20577"/>
          <ac:spMkLst>
            <pc:docMk/>
            <pc:sldMk cId="907782502" sldId="30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F31B9F9-59F6-4069-9D8B-15794DBC0998}" dt="2023-03-09T04:15:30.179" v="47" actId="20577"/>
          <ac:spMkLst>
            <pc:docMk/>
            <pc:sldMk cId="907782502" sldId="30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F31B9F9-59F6-4069-9D8B-15794DBC0998}" dt="2023-03-09T04:15:30.179" v="48" actId="20577"/>
          <ac:spMkLst>
            <pc:docMk/>
            <pc:sldMk cId="907782502" sldId="30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F31B9F9-59F6-4069-9D8B-15794DBC0998}" dt="2023-03-09T04:14:11.955" v="31" actId="20577"/>
        <pc:sldMkLst>
          <pc:docMk/>
          <pc:sldMk cId="3492860463" sldId="303"/>
        </pc:sldMkLst>
        <pc:spChg chg="mod">
          <ac:chgData name="Рустамова Анель" userId="d10ae045a45625cd" providerId="Windows Live" clId="Web-{9F31B9F9-59F6-4069-9D8B-15794DBC0998}" dt="2023-03-09T04:14:11.955" v="31" actId="20577"/>
          <ac:spMkLst>
            <pc:docMk/>
            <pc:sldMk cId="3492860463" sldId="30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F31B9F9-59F6-4069-9D8B-15794DBC0998}" dt="2023-03-09T04:14:11.940" v="29" actId="20577"/>
          <ac:spMkLst>
            <pc:docMk/>
            <pc:sldMk cId="3492860463" sldId="30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F31B9F9-59F6-4069-9D8B-15794DBC0998}" dt="2023-03-09T04:14:11.955" v="30" actId="20577"/>
          <ac:spMkLst>
            <pc:docMk/>
            <pc:sldMk cId="3492860463" sldId="303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F31B9F9-59F6-4069-9D8B-15794DBC0998}" dt="2023-03-09T04:14:17.831" v="33" actId="20577"/>
        <pc:sldMkLst>
          <pc:docMk/>
          <pc:sldMk cId="915082103" sldId="304"/>
        </pc:sldMkLst>
        <pc:spChg chg="mod">
          <ac:chgData name="Рустамова Анель" userId="d10ae045a45625cd" providerId="Windows Live" clId="Web-{9F31B9F9-59F6-4069-9D8B-15794DBC0998}" dt="2023-03-09T04:14:17.831" v="33" actId="20577"/>
          <ac:spMkLst>
            <pc:docMk/>
            <pc:sldMk cId="915082103" sldId="30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F31B9F9-59F6-4069-9D8B-15794DBC0998}" dt="2023-03-09T04:14:17.831" v="32" actId="20577"/>
          <ac:spMkLst>
            <pc:docMk/>
            <pc:sldMk cId="915082103" sldId="304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F31B9F9-59F6-4069-9D8B-15794DBC0998}" dt="2023-03-09T04:14:22.269" v="35" actId="20577"/>
        <pc:sldMkLst>
          <pc:docMk/>
          <pc:sldMk cId="2225772088" sldId="305"/>
        </pc:sldMkLst>
        <pc:spChg chg="mod">
          <ac:chgData name="Рустамова Анель" userId="d10ae045a45625cd" providerId="Windows Live" clId="Web-{9F31B9F9-59F6-4069-9D8B-15794DBC0998}" dt="2023-03-09T04:14:22.269" v="35" actId="20577"/>
          <ac:spMkLst>
            <pc:docMk/>
            <pc:sldMk cId="2225772088" sldId="30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F31B9F9-59F6-4069-9D8B-15794DBC0998}" dt="2023-03-09T04:14:22.253" v="34" actId="20577"/>
          <ac:spMkLst>
            <pc:docMk/>
            <pc:sldMk cId="2225772088" sldId="305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F31B9F9-59F6-4069-9D8B-15794DBC0998}" dt="2023-03-09T04:14:27.847" v="36" actId="20577"/>
        <pc:sldMkLst>
          <pc:docMk/>
          <pc:sldMk cId="595767222" sldId="306"/>
        </pc:sldMkLst>
        <pc:spChg chg="mod">
          <ac:chgData name="Рустамова Анель" userId="d10ae045a45625cd" providerId="Windows Live" clId="Web-{9F31B9F9-59F6-4069-9D8B-15794DBC0998}" dt="2023-03-09T04:14:27.847" v="36" actId="20577"/>
          <ac:spMkLst>
            <pc:docMk/>
            <pc:sldMk cId="595767222" sldId="30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9F31B9F9-59F6-4069-9D8B-15794DBC0998}" dt="2023-03-09T04:14:32.441" v="38" actId="20577"/>
        <pc:sldMkLst>
          <pc:docMk/>
          <pc:sldMk cId="1539097287" sldId="307"/>
        </pc:sldMkLst>
        <pc:spChg chg="mod">
          <ac:chgData name="Рустамова Анель" userId="d10ae045a45625cd" providerId="Windows Live" clId="Web-{9F31B9F9-59F6-4069-9D8B-15794DBC0998}" dt="2023-03-09T04:14:32.426" v="37" actId="20577"/>
          <ac:spMkLst>
            <pc:docMk/>
            <pc:sldMk cId="1539097287" sldId="307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F31B9F9-59F6-4069-9D8B-15794DBC0998}" dt="2023-03-09T04:14:32.441" v="38" actId="20577"/>
          <ac:spMkLst>
            <pc:docMk/>
            <pc:sldMk cId="1539097287" sldId="307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F31B9F9-59F6-4069-9D8B-15794DBC0998}" dt="2023-03-09T04:15:14.725" v="39" actId="20577"/>
        <pc:sldMkLst>
          <pc:docMk/>
          <pc:sldMk cId="2947946109" sldId="308"/>
        </pc:sldMkLst>
        <pc:spChg chg="mod">
          <ac:chgData name="Рустамова Анель" userId="d10ae045a45625cd" providerId="Windows Live" clId="Web-{9F31B9F9-59F6-4069-9D8B-15794DBC0998}" dt="2023-03-09T04:15:14.725" v="39" actId="20577"/>
          <ac:spMkLst>
            <pc:docMk/>
            <pc:sldMk cId="2947946109" sldId="308"/>
            <ac:spMk id="3" creationId="{DFEAE540-0205-B24F-BB0E-BE9C26463EA8}"/>
          </ac:spMkLst>
        </pc:spChg>
      </pc:sldChg>
      <pc:sldChg chg="modSp">
        <pc:chgData name="Рустамова Анель" userId="d10ae045a45625cd" providerId="Windows Live" clId="Web-{9F31B9F9-59F6-4069-9D8B-15794DBC0998}" dt="2023-03-09T04:15:18.632" v="40" actId="20577"/>
        <pc:sldMkLst>
          <pc:docMk/>
          <pc:sldMk cId="3685056170" sldId="309"/>
        </pc:sldMkLst>
        <pc:spChg chg="mod">
          <ac:chgData name="Рустамова Анель" userId="d10ae045a45625cd" providerId="Windows Live" clId="Web-{9F31B9F9-59F6-4069-9D8B-15794DBC0998}" dt="2023-03-09T04:15:18.632" v="40" actId="20577"/>
          <ac:spMkLst>
            <pc:docMk/>
            <pc:sldMk cId="3685056170" sldId="309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9F31B9F9-59F6-4069-9D8B-15794DBC0998}" dt="2023-03-09T04:15:23.366" v="43" actId="20577"/>
        <pc:sldMkLst>
          <pc:docMk/>
          <pc:sldMk cId="3989539904" sldId="310"/>
        </pc:sldMkLst>
        <pc:spChg chg="mod">
          <ac:chgData name="Рустамова Анель" userId="d10ae045a45625cd" providerId="Windows Live" clId="Web-{9F31B9F9-59F6-4069-9D8B-15794DBC0998}" dt="2023-03-09T04:15:23.366" v="43" actId="20577"/>
          <ac:spMkLst>
            <pc:docMk/>
            <pc:sldMk cId="3989539904" sldId="31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F31B9F9-59F6-4069-9D8B-15794DBC0998}" dt="2023-03-09T04:15:23.351" v="41" actId="20577"/>
          <ac:spMkLst>
            <pc:docMk/>
            <pc:sldMk cId="3989539904" sldId="310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F31B9F9-59F6-4069-9D8B-15794DBC0998}" dt="2023-03-09T04:15:23.366" v="42" actId="20577"/>
          <ac:spMkLst>
            <pc:docMk/>
            <pc:sldMk cId="3989539904" sldId="310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F31B9F9-59F6-4069-9D8B-15794DBC0998}" dt="2023-03-09T04:14:06.518" v="28" actId="20577"/>
        <pc:sldMkLst>
          <pc:docMk/>
          <pc:sldMk cId="2632813812" sldId="311"/>
        </pc:sldMkLst>
        <pc:spChg chg="mod">
          <ac:chgData name="Рустамова Анель" userId="d10ae045a45625cd" providerId="Windows Live" clId="Web-{9F31B9F9-59F6-4069-9D8B-15794DBC0998}" dt="2023-03-09T04:14:06.518" v="28" actId="20577"/>
          <ac:spMkLst>
            <pc:docMk/>
            <pc:sldMk cId="2632813812" sldId="31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F31B9F9-59F6-4069-9D8B-15794DBC0998}" dt="2023-03-09T04:14:06.486" v="26" actId="20577"/>
          <ac:spMkLst>
            <pc:docMk/>
            <pc:sldMk cId="2632813812" sldId="31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F31B9F9-59F6-4069-9D8B-15794DBC0998}" dt="2023-03-09T04:14:06.502" v="27" actId="20577"/>
          <ac:spMkLst>
            <pc:docMk/>
            <pc:sldMk cId="2632813812" sldId="311"/>
            <ac:spMk id="5" creationId="{00000000-0000-0000-0000-000000000000}"/>
          </ac:spMkLst>
        </pc:spChg>
      </pc:sldChg>
    </pc:docChg>
  </pc:docChgLst>
  <pc:docChgLst>
    <pc:chgData name="Рустамова Анель" userId="d10ae045a45625cd" providerId="Windows Live" clId="Web-{F9CF8238-C95C-416C-8E7B-C379F93A69C7}"/>
    <pc:docChg chg="addSld modSld">
      <pc:chgData name="Рустамова Анель" userId="d10ae045a45625cd" providerId="Windows Live" clId="Web-{F9CF8238-C95C-416C-8E7B-C379F93A69C7}" dt="2023-02-07T09:02:32.165" v="13" actId="1076"/>
      <pc:docMkLst>
        <pc:docMk/>
      </pc:docMkLst>
      <pc:sldChg chg="modSp add replId">
        <pc:chgData name="Рустамова Анель" userId="d10ae045a45625cd" providerId="Windows Live" clId="Web-{F9CF8238-C95C-416C-8E7B-C379F93A69C7}" dt="2023-02-07T09:02:32.165" v="13" actId="1076"/>
        <pc:sldMkLst>
          <pc:docMk/>
          <pc:sldMk cId="2632813812" sldId="311"/>
        </pc:sldMkLst>
        <pc:spChg chg="mod">
          <ac:chgData name="Рустамова Анель" userId="d10ae045a45625cd" providerId="Windows Live" clId="Web-{F9CF8238-C95C-416C-8E7B-C379F93A69C7}" dt="2023-02-07T09:02:32.165" v="13" actId="1076"/>
          <ac:spMkLst>
            <pc:docMk/>
            <pc:sldMk cId="2632813812" sldId="31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9CF8238-C95C-416C-8E7B-C379F93A69C7}" dt="2023-02-07T09:02:03.836" v="4" actId="20577"/>
          <ac:spMkLst>
            <pc:docMk/>
            <pc:sldMk cId="2632813812" sldId="311"/>
            <ac:spMk id="4" creationId="{00000000-0000-0000-0000-000000000000}"/>
          </ac:spMkLst>
        </pc:spChg>
      </pc:sldChg>
    </pc:docChg>
  </pc:docChgLst>
  <pc:docChgLst>
    <pc:chgData name="Рустамова Анель" userId="d10ae045a45625cd" providerId="Windows Live" clId="Web-{920604F9-28D1-41E5-8A01-E6D8ACB2C6A0}"/>
    <pc:docChg chg="modSld">
      <pc:chgData name="Рустамова Анель" userId="d10ae045a45625cd" providerId="Windows Live" clId="Web-{920604F9-28D1-41E5-8A01-E6D8ACB2C6A0}" dt="2022-12-14T03:29:15.883" v="3" actId="1076"/>
      <pc:docMkLst>
        <pc:docMk/>
      </pc:docMkLst>
      <pc:sldChg chg="modSp">
        <pc:chgData name="Рустамова Анель" userId="d10ae045a45625cd" providerId="Windows Live" clId="Web-{920604F9-28D1-41E5-8A01-E6D8ACB2C6A0}" dt="2022-12-14T03:29:15.883" v="3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920604F9-28D1-41E5-8A01-E6D8ACB2C6A0}" dt="2022-12-14T03:29:15.883" v="3" actId="1076"/>
          <ac:spMkLst>
            <pc:docMk/>
            <pc:sldMk cId="3341646376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делитель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hape&#10;&#10;Description automatically generated">
            <a:extLst>
              <a:ext uri="{FF2B5EF4-FFF2-40B4-BE49-F238E27FC236}">
                <a16:creationId xmlns:a16="http://schemas.microsoft.com/office/drawing/2014/main" id="{88516501-45DE-4E62-C607-D49DC17F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78" y="1039665"/>
            <a:ext cx="4194322" cy="375085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4674" y="2648761"/>
            <a:ext cx="7402484" cy="156047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5300" dirty="0"/>
              <a:t>Формы, регулярные выражения</a:t>
            </a:r>
            <a:endParaRPr lang="en-GB" sz="5300" dirty="0"/>
          </a:p>
        </p:txBody>
      </p:sp>
      <p:pic>
        <p:nvPicPr>
          <p:cNvPr id="8" name="Picture 8" descr="Shape&#10;&#10;Description automatically generated">
            <a:extLst>
              <a:ext uri="{FF2B5EF4-FFF2-40B4-BE49-F238E27FC236}">
                <a16:creationId xmlns:a16="http://schemas.microsoft.com/office/drawing/2014/main" id="{FCA9AC88-6A62-1F0E-17A1-9E4C257D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364" y="1373369"/>
            <a:ext cx="2743200" cy="30931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FE011-65B8-71F3-43B4-B6C1C8EAC762}"/>
              </a:ext>
            </a:extLst>
          </p:cNvPr>
          <p:cNvSpPr/>
          <p:nvPr/>
        </p:nvSpPr>
        <p:spPr>
          <a:xfrm>
            <a:off x="8001000" y="1045535"/>
            <a:ext cx="4191000" cy="373911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2" name="Текст 4">
            <a:extLst>
              <a:ext uri="{FF2B5EF4-FFF2-40B4-BE49-F238E27FC236}">
                <a16:creationId xmlns:a16="http://schemas.microsoft.com/office/drawing/2014/main" id="{6D464DB2-71EB-49B4-A340-BE2B811658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№8</a:t>
            </a:r>
          </a:p>
        </p:txBody>
      </p:sp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3" y="387427"/>
            <a:ext cx="11173456" cy="5947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 Light"/>
              </a:rPr>
              <a:t>В завершение, рассмотрим процесс удаления элементов программным способом.</a:t>
            </a:r>
            <a:endParaRPr lang="en-GB" dirty="0">
              <a:cs typeface="Calibri"/>
            </a:endParaRPr>
          </a:p>
          <a:p>
            <a:pPr algn="ctr"/>
            <a:endParaRPr lang="ru-RU" dirty="0">
              <a:cs typeface="Calibri Light"/>
            </a:endParaRPr>
          </a:p>
          <a:p>
            <a:pPr algn="ctr"/>
            <a:endParaRPr lang="ru-RU" dirty="0">
              <a:ea typeface="+mn-lt"/>
              <a:cs typeface="Calibri Light"/>
            </a:endParaRPr>
          </a:p>
          <a:p>
            <a:pPr algn="ctr"/>
            <a:endParaRPr lang="ru-RU" dirty="0">
              <a:ea typeface="+mn-lt"/>
              <a:cs typeface="Calibri Light"/>
            </a:endParaRPr>
          </a:p>
          <a:p>
            <a:pPr algn="ctr"/>
            <a:endParaRPr lang="ru-RU" dirty="0">
              <a:ea typeface="+mn-lt"/>
              <a:cs typeface="Calibri Light"/>
            </a:endParaRPr>
          </a:p>
          <a:p>
            <a:pPr algn="ctr"/>
            <a:endParaRPr lang="ru-RU" dirty="0">
              <a:ea typeface="+mn-lt"/>
              <a:cs typeface="Calibri Light"/>
            </a:endParaRPr>
          </a:p>
          <a:p>
            <a:pPr algn="ctr"/>
            <a:endParaRPr lang="ru-RU" dirty="0">
              <a:ea typeface="+mn-lt"/>
              <a:cs typeface="Calibri Light"/>
            </a:endParaRPr>
          </a:p>
          <a:p>
            <a:endParaRPr lang="ru-RU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Код</a:t>
            </a:r>
            <a:r>
              <a:rPr lang="en-GB" dirty="0">
                <a:ea typeface="+mn-lt"/>
                <a:cs typeface="+mn-lt"/>
              </a:rPr>
              <a:t> JS4</a:t>
            </a:r>
          </a:p>
        </p:txBody>
      </p:sp>
      <p:pic>
        <p:nvPicPr>
          <p:cNvPr id="2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EF2D17-260D-B3FA-C187-D4050C36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0" y="1736725"/>
            <a:ext cx="11872821" cy="29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0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sz="3600" dirty="0">
                <a:latin typeface="+mn-lt"/>
                <a:cs typeface="Calibri"/>
              </a:rPr>
              <a:t>К заданию примените стилевые определения для элементов формы на свой вкус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537616"/>
            <a:ext cx="11202210" cy="51137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Дополните созданную форму телефонного справочника возможностью:</a:t>
            </a:r>
          </a:p>
          <a:p>
            <a:endParaRPr lang="ru-RU" sz="2400" dirty="0">
              <a:ea typeface="+mn-lt"/>
              <a:cs typeface="+mn-lt"/>
            </a:endParaRPr>
          </a:p>
          <a:p>
            <a:r>
              <a:rPr lang="ru-RU" sz="2400" dirty="0">
                <a:cs typeface="Calibri"/>
              </a:rPr>
              <a:t>■ ввода даты рождения (</a:t>
            </a:r>
            <a:r>
              <a:rPr lang="ru-RU" sz="2400" dirty="0" err="1">
                <a:cs typeface="Calibri"/>
              </a:rPr>
              <a:t>input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type</a:t>
            </a:r>
            <a:r>
              <a:rPr lang="ru-RU" sz="2400" dirty="0">
                <a:cs typeface="Calibri"/>
              </a:rPr>
              <a:t>="</a:t>
            </a:r>
            <a:r>
              <a:rPr lang="ru-RU" sz="2400" dirty="0" err="1">
                <a:cs typeface="Calibri"/>
              </a:rPr>
              <a:t>date</a:t>
            </a:r>
            <a:r>
              <a:rPr lang="ru-RU" sz="2400" dirty="0">
                <a:cs typeface="Calibri"/>
              </a:rPr>
              <a:t>"); </a:t>
            </a:r>
            <a:endParaRPr lang="en-US" sz="2400" dirty="0">
              <a:ea typeface="+mn-lt"/>
              <a:cs typeface="+mn-lt"/>
            </a:endParaRPr>
          </a:p>
          <a:p>
            <a:r>
              <a:rPr lang="ru-RU" sz="2400" dirty="0">
                <a:cs typeface="Calibri"/>
              </a:rPr>
              <a:t>■ выбора файла с фотографией (</a:t>
            </a:r>
            <a:r>
              <a:rPr lang="ru-RU" sz="2400" dirty="0" err="1">
                <a:cs typeface="Calibri"/>
              </a:rPr>
              <a:t>input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type</a:t>
            </a:r>
            <a:r>
              <a:rPr lang="ru-RU" sz="2400" dirty="0">
                <a:cs typeface="Calibri"/>
              </a:rPr>
              <a:t>="</a:t>
            </a:r>
            <a:r>
              <a:rPr lang="ru-RU" sz="2400" dirty="0" err="1">
                <a:cs typeface="Calibri"/>
              </a:rPr>
              <a:t>file</a:t>
            </a:r>
            <a:r>
              <a:rPr lang="ru-RU" sz="2400" dirty="0">
                <a:cs typeface="Calibri"/>
              </a:rPr>
              <a:t>"); </a:t>
            </a:r>
            <a:endParaRPr lang="en-US" sz="2400" dirty="0">
              <a:ea typeface="+mn-lt"/>
              <a:cs typeface="+mn-lt"/>
            </a:endParaRPr>
          </a:p>
          <a:p>
            <a:r>
              <a:rPr lang="ru-RU" sz="2400" dirty="0">
                <a:cs typeface="Calibri"/>
              </a:rPr>
              <a:t>■ ввода электронной почты (</a:t>
            </a:r>
            <a:r>
              <a:rPr lang="ru-RU" sz="2400" dirty="0" err="1">
                <a:cs typeface="Calibri"/>
              </a:rPr>
              <a:t>input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type</a:t>
            </a:r>
            <a:r>
              <a:rPr lang="ru-RU" sz="2400" dirty="0">
                <a:cs typeface="Calibri"/>
              </a:rPr>
              <a:t>="</a:t>
            </a:r>
            <a:r>
              <a:rPr lang="ru-RU" sz="2400" dirty="0" err="1">
                <a:cs typeface="Calibri"/>
              </a:rPr>
              <a:t>email</a:t>
            </a:r>
            <a:r>
              <a:rPr lang="ru-RU" sz="2400" dirty="0">
                <a:cs typeface="Calibri"/>
              </a:rPr>
              <a:t>"); </a:t>
            </a:r>
            <a:endParaRPr lang="en-US" sz="2400" dirty="0">
              <a:ea typeface="+mn-lt"/>
              <a:cs typeface="+mn-lt"/>
            </a:endParaRPr>
          </a:p>
          <a:p>
            <a:r>
              <a:rPr lang="ru-RU" sz="2400" dirty="0">
                <a:cs typeface="Calibri"/>
              </a:rPr>
              <a:t>■ указания сайта (</a:t>
            </a:r>
            <a:r>
              <a:rPr lang="ru-RU" sz="2400" dirty="0" err="1">
                <a:cs typeface="Calibri"/>
              </a:rPr>
              <a:t>input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type</a:t>
            </a:r>
            <a:r>
              <a:rPr lang="ru-RU" sz="2400" dirty="0">
                <a:cs typeface="Calibri"/>
              </a:rPr>
              <a:t>="</a:t>
            </a:r>
            <a:r>
              <a:rPr lang="ru-RU" sz="2400" dirty="0" err="1">
                <a:cs typeface="Calibri"/>
              </a:rPr>
              <a:t>url</a:t>
            </a:r>
            <a:r>
              <a:rPr lang="ru-RU" sz="2400" dirty="0">
                <a:cs typeface="Calibri"/>
              </a:rPr>
              <a:t>"); </a:t>
            </a:r>
            <a:endParaRPr lang="en-US" sz="2400" dirty="0">
              <a:ea typeface="+mn-lt"/>
              <a:cs typeface="+mn-lt"/>
            </a:endParaRPr>
          </a:p>
          <a:p>
            <a:r>
              <a:rPr lang="ru-RU" sz="2400" dirty="0">
                <a:cs typeface="Calibri"/>
              </a:rPr>
              <a:t>■ ввода «секретного слова» (</a:t>
            </a:r>
            <a:r>
              <a:rPr lang="ru-RU" sz="2400" dirty="0" err="1">
                <a:cs typeface="Calibri"/>
              </a:rPr>
              <a:t>input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type</a:t>
            </a:r>
            <a:r>
              <a:rPr lang="ru-RU" sz="2400" dirty="0">
                <a:cs typeface="Calibri"/>
              </a:rPr>
              <a:t>="</a:t>
            </a:r>
            <a:r>
              <a:rPr lang="ru-RU" sz="2400" dirty="0" err="1">
                <a:cs typeface="Calibri"/>
              </a:rPr>
              <a:t>password</a:t>
            </a:r>
            <a:r>
              <a:rPr lang="ru-RU" sz="2400" dirty="0">
                <a:cs typeface="Calibri"/>
              </a:rPr>
              <a:t>"); </a:t>
            </a:r>
            <a:endParaRPr lang="ru-RU" sz="2400" dirty="0">
              <a:ea typeface="+mn-lt"/>
              <a:cs typeface="+mn-lt"/>
            </a:endParaRPr>
          </a:p>
          <a:p>
            <a:r>
              <a:rPr lang="ru-RU" sz="2400" dirty="0">
                <a:cs typeface="Calibri"/>
              </a:rPr>
              <a:t>■ выбора любимого цвета (</a:t>
            </a:r>
            <a:r>
              <a:rPr lang="ru-RU" sz="2400" dirty="0" err="1">
                <a:cs typeface="Calibri"/>
              </a:rPr>
              <a:t>input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type</a:t>
            </a:r>
            <a:r>
              <a:rPr lang="ru-RU" sz="2400" dirty="0">
                <a:cs typeface="Calibri"/>
              </a:rPr>
              <a:t>="</a:t>
            </a:r>
            <a:r>
              <a:rPr lang="ru-RU" sz="2400" dirty="0" err="1">
                <a:cs typeface="Calibri"/>
              </a:rPr>
              <a:t>color</a:t>
            </a:r>
            <a:r>
              <a:rPr lang="ru-RU" sz="2400" dirty="0">
                <a:cs typeface="Calibri"/>
              </a:rPr>
              <a:t>"); </a:t>
            </a:r>
            <a:endParaRPr lang="en-US" sz="2400" dirty="0">
              <a:ea typeface="+mn-lt"/>
              <a:cs typeface="+mn-lt"/>
            </a:endParaRPr>
          </a:p>
          <a:p>
            <a:r>
              <a:rPr lang="ru-RU" sz="2400" dirty="0">
                <a:cs typeface="Calibri"/>
              </a:rPr>
              <a:t>■ отметки Напоминать о дне рождения (</a:t>
            </a:r>
            <a:r>
              <a:rPr lang="ru-RU" sz="2400" dirty="0" err="1">
                <a:cs typeface="Calibri"/>
              </a:rPr>
              <a:t>input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type</a:t>
            </a:r>
            <a:r>
              <a:rPr lang="ru-RU" sz="2400" dirty="0">
                <a:cs typeface="Calibri"/>
              </a:rPr>
              <a:t>= "</a:t>
            </a:r>
            <a:r>
              <a:rPr lang="ru-RU" sz="2400" dirty="0" err="1">
                <a:cs typeface="Calibri"/>
              </a:rPr>
              <a:t>checkbox</a:t>
            </a:r>
            <a:r>
              <a:rPr lang="ru-RU" sz="2400" dirty="0">
                <a:cs typeface="Calibri"/>
              </a:rPr>
              <a:t>"); </a:t>
            </a:r>
            <a:endParaRPr lang="en-US" sz="2400" dirty="0">
              <a:ea typeface="+mn-lt"/>
              <a:cs typeface="+mn-lt"/>
            </a:endParaRPr>
          </a:p>
          <a:p>
            <a:r>
              <a:rPr lang="ru-RU" sz="2400" dirty="0">
                <a:cs typeface="Calibri"/>
              </a:rPr>
              <a:t>■ сброса введенных данных (</a:t>
            </a:r>
            <a:r>
              <a:rPr lang="ru-RU" sz="2400" dirty="0" err="1">
                <a:cs typeface="Calibri"/>
              </a:rPr>
              <a:t>input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type</a:t>
            </a:r>
            <a:r>
              <a:rPr lang="ru-RU" sz="2400" dirty="0">
                <a:cs typeface="Calibri"/>
              </a:rPr>
              <a:t>="</a:t>
            </a:r>
            <a:r>
              <a:rPr lang="ru-RU" sz="2400" dirty="0" err="1">
                <a:cs typeface="Calibri"/>
              </a:rPr>
              <a:t>reset</a:t>
            </a:r>
            <a:r>
              <a:rPr lang="ru-RU" sz="2400" dirty="0">
                <a:cs typeface="Calibri"/>
              </a:rPr>
              <a:t>"). </a:t>
            </a:r>
            <a:endParaRPr lang="ru-RU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357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spc="200" dirty="0" err="1">
                <a:latin typeface="+mn-lt"/>
                <a:cs typeface="Calibri"/>
              </a:rPr>
              <a:t>ToDo</a:t>
            </a:r>
            <a:endParaRPr lang="ru-RU" spc="200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643" y="1565770"/>
            <a:ext cx="11196637" cy="4582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Сделать приложение (</a:t>
            </a:r>
            <a:r>
              <a:rPr lang="ru-RU" dirty="0" err="1">
                <a:ea typeface="+mn-lt"/>
                <a:cs typeface="+mn-lt"/>
              </a:rPr>
              <a:t>to-do</a:t>
            </a:r>
            <a:r>
              <a:rPr lang="ru-RU" dirty="0">
                <a:ea typeface="+mn-lt"/>
                <a:cs typeface="+mn-lt"/>
              </a:rPr>
              <a:t>), в приложении пользователь сможет записывать, удалять, отмечать, как сделанными свои дела.</a:t>
            </a:r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Используйте CSS, чтобы красиво оформить.</a:t>
            </a:r>
          </a:p>
          <a:p>
            <a:endParaRPr lang="ru-RU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Готовые проекты с интернета не будут засчитываться!</a:t>
            </a:r>
          </a:p>
          <a:p>
            <a:pPr algn="r"/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813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spc="200" dirty="0">
                <a:latin typeface="+mn-lt"/>
                <a:cs typeface="Calibri"/>
              </a:rPr>
              <a:t>Регулярные выражения 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477963"/>
            <a:ext cx="11202210" cy="4121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ru-RU" dirty="0">
                <a:ea typeface="+mn-lt"/>
                <a:cs typeface="+mn-lt"/>
              </a:rPr>
              <a:t>Сложной задачей проверки достоверности данных в форме является контроль их соответствия некоторому шаблону. Например, адрес электронной почты должен содержать символ @, а номер телефона — цифры.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ru-RU" dirty="0">
                <a:ea typeface="+mn-lt"/>
                <a:cs typeface="+mn-lt"/>
              </a:rPr>
              <a:t>Поэтому был разработан механизм проверки строк на соответствие некоторому шаблону  — </a:t>
            </a:r>
            <a:r>
              <a:rPr lang="ru-RU" b="1" dirty="0">
                <a:ea typeface="+mn-lt"/>
                <a:cs typeface="+mn-lt"/>
              </a:rPr>
              <a:t>регулярные выражения</a:t>
            </a:r>
            <a:r>
              <a:rPr lang="ru-RU" dirty="0">
                <a:ea typeface="+mn-lt"/>
                <a:cs typeface="+mn-lt"/>
              </a:rPr>
              <a:t> (</a:t>
            </a:r>
            <a:r>
              <a:rPr lang="ru-RU" dirty="0" err="1">
                <a:ea typeface="+mn-lt"/>
                <a:cs typeface="+mn-lt"/>
              </a:rPr>
              <a:t>Regular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Expressions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b="1" dirty="0" err="1">
                <a:ea typeface="+mn-lt"/>
                <a:cs typeface="+mn-lt"/>
              </a:rPr>
              <a:t>RegExp</a:t>
            </a:r>
            <a:r>
              <a:rPr lang="ru-RU" dirty="0">
                <a:ea typeface="+mn-lt"/>
                <a:cs typeface="+mn-lt"/>
              </a:rPr>
              <a:t>).</a:t>
            </a:r>
          </a:p>
          <a:p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286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895" y="681037"/>
            <a:ext cx="11202210" cy="5113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ru-RU" sz="2400" dirty="0">
                <a:ea typeface="+mn-lt"/>
                <a:cs typeface="+mn-lt"/>
              </a:rPr>
              <a:t>Шаблон регулярного выражения в JavaScript можно создать двумя способами: 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ru-RU" sz="2400" dirty="0">
                <a:ea typeface="+mn-lt"/>
                <a:cs typeface="+mn-lt"/>
              </a:rPr>
              <a:t>-  </a:t>
            </a:r>
            <a:r>
              <a:rPr lang="ru-RU" sz="2400" b="1" dirty="0">
                <a:ea typeface="+mn-lt"/>
                <a:cs typeface="+mn-lt"/>
              </a:rPr>
              <a:t>литералом</a:t>
            </a:r>
            <a:r>
              <a:rPr lang="ru-RU" sz="2400" dirty="0">
                <a:ea typeface="+mn-lt"/>
                <a:cs typeface="+mn-lt"/>
              </a:rPr>
              <a:t>. Литерал представляет собой выражение вида «/шаблон/ флаги». Литерал не берется в кавычки, признаком его начала служит прямой слеш («/»).  Литеральное выражение может быть использовано самостоятельно либо сохранено в переменной</a:t>
            </a:r>
            <a:endParaRPr lang="en-US" sz="24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ru-RU" sz="2400" dirty="0">
                <a:ea typeface="+mn-lt"/>
                <a:cs typeface="+mn-lt"/>
              </a:rPr>
              <a:t>- При помощи </a:t>
            </a:r>
            <a:r>
              <a:rPr lang="ru-RU" sz="2400" b="1" dirty="0">
                <a:ea typeface="+mn-lt"/>
                <a:cs typeface="+mn-lt"/>
              </a:rPr>
              <a:t>конструктора </a:t>
            </a:r>
            <a:r>
              <a:rPr lang="ru-RU" sz="2400" dirty="0">
                <a:ea typeface="+mn-lt"/>
                <a:cs typeface="+mn-lt"/>
              </a:rPr>
              <a:t>регулярное выражение может быть создано. В таком случае и шаблон, и флаги берутся в кавычки, слеши-ограничители шаблона не нужны. </a:t>
            </a:r>
            <a:endParaRPr lang="en-US" sz="2400" dirty="0">
              <a:ea typeface="+mn-lt"/>
              <a:cs typeface="+mn-lt"/>
            </a:endParaRPr>
          </a:p>
          <a:p>
            <a:pPr algn="r"/>
            <a:endParaRPr lang="ru-RU" sz="2400" dirty="0">
              <a:ea typeface="+mn-lt"/>
              <a:cs typeface="+mn-lt"/>
            </a:endParaRPr>
          </a:p>
        </p:txBody>
      </p:sp>
      <p:pic>
        <p:nvPicPr>
          <p:cNvPr id="2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733F22B-53F0-A164-ECAE-ADF735B0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4316140"/>
            <a:ext cx="4114800" cy="75247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E06A587-4ABC-0F63-3736-47286969A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87" y="5220221"/>
            <a:ext cx="100107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8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8695" y="681037"/>
            <a:ext cx="11202210" cy="51137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Проверка строки на соответствие шаблону обеспечивается методом «</a:t>
            </a:r>
            <a:r>
              <a:rPr lang="ru-RU" sz="3200" b="1" dirty="0" err="1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test</a:t>
            </a:r>
            <a:r>
              <a:rPr lang="ru-RU" sz="3200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» регулярного выражения. В качестве аргумента в метод передается сама строка, которую нужно проверить.</a:t>
            </a: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36407B42-E046-DAE2-54C2-193A0E47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694" y="2775757"/>
            <a:ext cx="12275387" cy="29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7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68499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ru-RU" sz="4000" spc="200" dirty="0">
                <a:latin typeface="+mn-lt"/>
                <a:cs typeface="Calibri"/>
              </a:rPr>
              <a:t>Постарайтесь </a:t>
            </a:r>
            <a:br>
              <a:rPr lang="ru-RU" sz="4000" spc="200" dirty="0">
                <a:latin typeface="+mn-lt"/>
                <a:cs typeface="Calibri"/>
              </a:rPr>
            </a:br>
            <a:r>
              <a:rPr lang="ru-RU" sz="4000" spc="200" dirty="0">
                <a:latin typeface="+mn-lt"/>
                <a:cs typeface="Calibri"/>
              </a:rPr>
              <a:t>запомнить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150FE5-4D1B-5481-BB4A-CB5335955D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359" y="-761"/>
            <a:ext cx="6492433" cy="3661686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7CE728C-B3CE-CE63-F0CE-C34668690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3661663"/>
            <a:ext cx="7099539" cy="3114636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3AD4080-36FD-6ABA-CE1C-D39459EED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43" r="7748" b="-1170"/>
          <a:stretch/>
        </p:blipFill>
        <p:spPr>
          <a:xfrm>
            <a:off x="4523116" y="2330413"/>
            <a:ext cx="7588687" cy="267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6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211631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200" dirty="0">
                <a:solidFill>
                  <a:schemeClr val="accent5">
                    <a:lumMod val="50000"/>
                  </a:schemeClr>
                </a:solidFill>
                <a:latin typeface="+mn-lt"/>
                <a:cs typeface="Calibri"/>
              </a:rPr>
              <a:t>В случае, если перечисленные в наборе символы НЕ должны находится в строке, используется символ отрицания «</a:t>
            </a:r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Calibri"/>
              </a:rPr>
              <a:t>^</a:t>
            </a:r>
            <a:r>
              <a:rPr lang="ru-RU" sz="3200" dirty="0">
                <a:solidFill>
                  <a:schemeClr val="accent5">
                    <a:lumMod val="50000"/>
                  </a:schemeClr>
                </a:solidFill>
                <a:latin typeface="+mn-lt"/>
                <a:cs typeface="Calibri"/>
              </a:rPr>
              <a:t>» в начале перечисления. </a:t>
            </a:r>
            <a:endParaRPr lang="ru-RU" sz="3200" dirty="0">
              <a:solidFill>
                <a:schemeClr val="accent5">
                  <a:lumMod val="50000"/>
                </a:schemeClr>
              </a:solidFill>
              <a:latin typeface="+mn-lt"/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58C4C9EE-BF38-E866-8B6C-F0C90CBD89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254" y="2741965"/>
            <a:ext cx="11106150" cy="2705100"/>
          </a:xfrm>
        </p:spPr>
      </p:pic>
    </p:spTree>
    <p:extLst>
      <p:ext uri="{BB962C8B-B14F-4D97-AF65-F5344CB8AC3E}">
        <p14:creationId xmlns:p14="http://schemas.microsoft.com/office/powerpoint/2010/main" val="153909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endParaRPr lang="ru-RU" sz="3600" dirty="0">
              <a:latin typeface="Bookman Old Style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537616"/>
            <a:ext cx="11202210" cy="51137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Некоторые символы в них играют особую роль, указывая спецзнаки, группы, якоря и т.п. Для того чтобы включать подобные символы в шаблоны, подразумевая сами символы, а не их специальное назначение, их необходимо «экранировать» — добавлять обратный слеш «</a:t>
            </a:r>
            <a:r>
              <a:rPr lang="ru-RU" b="1" dirty="0">
                <a:ea typeface="+mn-lt"/>
                <a:cs typeface="+mn-lt"/>
              </a:rPr>
              <a:t>\</a:t>
            </a:r>
            <a:r>
              <a:rPr lang="ru-RU" dirty="0">
                <a:ea typeface="+mn-lt"/>
                <a:cs typeface="+mn-lt"/>
              </a:rPr>
              <a:t>» перед ними.</a:t>
            </a:r>
          </a:p>
          <a:p>
            <a:endParaRPr lang="ru-RU" dirty="0">
              <a:ea typeface="+mn-lt"/>
              <a:cs typeface="+mn-lt"/>
            </a:endParaRPr>
          </a:p>
        </p:txBody>
      </p:sp>
      <p:pic>
        <p:nvPicPr>
          <p:cNvPr id="2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1D448F-5263-2A93-59FA-6EDA787C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4090072"/>
            <a:ext cx="12230100" cy="22860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3EECC8A-395D-F349-5B09-65150E2A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90730"/>
            <a:ext cx="119634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4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8" y="457237"/>
            <a:ext cx="11202210" cy="342465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dirty="0">
                <a:latin typeface="+mn-lt"/>
                <a:cs typeface="Calibri"/>
              </a:rPr>
              <a:t>Необходимо проверить номера телефона в международном формате, наподобие «</a:t>
            </a:r>
            <a:r>
              <a:rPr lang="ru-RU" sz="2800" b="1" dirty="0">
                <a:latin typeface="+mn-lt"/>
                <a:cs typeface="Calibri"/>
              </a:rPr>
              <a:t>+380512670053</a:t>
            </a:r>
            <a:r>
              <a:rPr lang="ru-RU" sz="2800" dirty="0">
                <a:latin typeface="+mn-lt"/>
                <a:cs typeface="Calibri"/>
              </a:rPr>
              <a:t>» — 12 цифр (спецсимвол «</a:t>
            </a:r>
            <a:r>
              <a:rPr lang="ru-RU" sz="2800" b="1" dirty="0">
                <a:latin typeface="+mn-lt"/>
                <a:cs typeface="Calibri"/>
              </a:rPr>
              <a:t>\d</a:t>
            </a:r>
            <a:r>
              <a:rPr lang="ru-RU" sz="2800" dirty="0">
                <a:latin typeface="+mn-lt"/>
                <a:cs typeface="Calibri"/>
              </a:rPr>
              <a:t>») и знак «+» в начале строки («</a:t>
            </a:r>
            <a:r>
              <a:rPr lang="ru-RU" sz="2800" b="1" dirty="0">
                <a:latin typeface="+mn-lt"/>
                <a:cs typeface="Calibri"/>
              </a:rPr>
              <a:t>^+</a:t>
            </a:r>
            <a:r>
              <a:rPr lang="ru-RU" sz="2800" dirty="0">
                <a:latin typeface="+mn-lt"/>
                <a:cs typeface="Calibri"/>
              </a:rPr>
              <a:t>») его необходимо экранировать. «</a:t>
            </a:r>
            <a:r>
              <a:rPr lang="ru-RU" sz="2800" b="1" dirty="0">
                <a:latin typeface="+mn-lt"/>
                <a:cs typeface="Calibri"/>
              </a:rPr>
              <a:t>\+</a:t>
            </a:r>
            <a:r>
              <a:rPr lang="ru-RU" sz="2800" dirty="0">
                <a:latin typeface="+mn-lt"/>
                <a:cs typeface="Calibri"/>
              </a:rPr>
              <a:t>», кроме номера, других символов не допускается, то есть после цифр должен следовать конец строки («</a:t>
            </a:r>
            <a:r>
              <a:rPr lang="ru-RU" sz="2800" b="1" dirty="0">
                <a:latin typeface="+mn-lt"/>
                <a:cs typeface="Calibri"/>
              </a:rPr>
              <a:t>$</a:t>
            </a:r>
            <a:r>
              <a:rPr lang="ru-RU" sz="2800" dirty="0">
                <a:latin typeface="+mn-lt"/>
                <a:cs typeface="Calibri"/>
              </a:rPr>
              <a:t>»).</a:t>
            </a:r>
            <a:endParaRPr lang="ru-RU" sz="2800" dirty="0">
              <a:latin typeface="+mn-lt"/>
              <a:ea typeface="+mj-lt"/>
              <a:cs typeface="+mj-lt"/>
            </a:endParaRPr>
          </a:p>
          <a:p>
            <a:endParaRPr lang="ru-RU" sz="2800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5E84968-FF11-FF1D-EE79-45D3829A07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097" y="3477014"/>
            <a:ext cx="11202210" cy="2497727"/>
          </a:xfrm>
        </p:spPr>
      </p:pic>
    </p:spTree>
    <p:extLst>
      <p:ext uri="{BB962C8B-B14F-4D97-AF65-F5344CB8AC3E}">
        <p14:creationId xmlns:p14="http://schemas.microsoft.com/office/powerpoint/2010/main" val="368505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pc="200" dirty="0">
                <a:latin typeface="+mn-lt"/>
                <a:cs typeface="Calibri"/>
              </a:rPr>
              <a:t>Работа с формами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710144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«</a:t>
            </a:r>
            <a:r>
              <a:rPr lang="ru-RU" b="1" dirty="0">
                <a:cs typeface="Calibri"/>
              </a:rPr>
              <a:t>Форма</a:t>
            </a:r>
            <a:r>
              <a:rPr lang="ru-RU" dirty="0">
                <a:cs typeface="Calibri"/>
              </a:rPr>
              <a:t>» имеет много смыслов, в данном случае оно ближе всего по сути к форме обратной связи.</a:t>
            </a:r>
            <a:endParaRPr lang="ru-RU" dirty="0">
              <a:ea typeface="+mn-lt"/>
              <a:cs typeface="+mn-lt"/>
            </a:endParaRPr>
          </a:p>
          <a:p>
            <a:r>
              <a:rPr lang="ru-RU" dirty="0">
                <a:cs typeface="Calibri"/>
              </a:rPr>
              <a:t>Одно из самых распространенных применений формы, присутствующее практически на каждом сайте, — авторизация, форма входа на сайт.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Примеры?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6050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spc="200" dirty="0">
                <a:latin typeface="+mn-lt"/>
                <a:cs typeface="Calibri"/>
              </a:rPr>
              <a:t>Задание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537616"/>
            <a:ext cx="11202210" cy="51137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ea typeface="+mn-lt"/>
                <a:cs typeface="+mn-lt"/>
              </a:rPr>
              <a:t>Добавьте к форме проверку на спец символы и цифры в пароле.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37E5C-5B25-B34E-2FFB-7D36B1BE1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0" y="2779253"/>
            <a:ext cx="4602028" cy="324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39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1560" y="2366513"/>
            <a:ext cx="11196637" cy="1325563"/>
          </a:xfrm>
        </p:spPr>
        <p:txBody>
          <a:bodyPr>
            <a:normAutofit/>
          </a:bodyPr>
          <a:lstStyle/>
          <a:p>
            <a:r>
              <a:rPr lang="ru-RU" spc="200" dirty="0">
                <a:latin typeface="+mn-lt"/>
                <a:cs typeface="Calibri"/>
              </a:rPr>
              <a:t>ВОПРОСЫ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368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9673" y="2625306"/>
            <a:ext cx="11196637" cy="1325563"/>
          </a:xfrm>
        </p:spPr>
        <p:txBody>
          <a:bodyPr>
            <a:normAutofit/>
          </a:bodyPr>
          <a:lstStyle/>
          <a:p>
            <a:r>
              <a:rPr lang="ru-RU" spc="200" dirty="0">
                <a:latin typeface="+mn-lt"/>
                <a:cs typeface="Calibri"/>
              </a:rPr>
              <a:t>ПРАКТИКА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7782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019EBB7B-5685-023C-4759-B27DDDFCDD78}"/>
              </a:ext>
            </a:extLst>
          </p:cNvPr>
          <p:cNvSpPr>
            <a:spLocks noGrp="1"/>
          </p:cNvSpPr>
          <p:nvPr/>
        </p:nvSpPr>
        <p:spPr>
          <a:xfrm>
            <a:off x="609147" y="983339"/>
            <a:ext cx="10973705" cy="5301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ea typeface="+mn-lt"/>
                <a:cs typeface="+mn-lt"/>
              </a:rPr>
              <a:t>Создается форма тегом                   , закрывающий тег обязателен. Элементы, описанные между открывающим и закрывающим тегом формы, автоматически привязываются к этой форме. По умолчанию, тег формы не вносит стилевых особенностей, то есть группировка элементов в форму не меняет способ их отображения. Но, как и любой другой объект, форма может быть дополнительно стилизована.</a:t>
            </a:r>
            <a:endParaRPr lang="ru-RU" sz="3200" dirty="0">
              <a:cs typeface="Calibri"/>
            </a:endParaRPr>
          </a:p>
        </p:txBody>
      </p:sp>
      <p:pic>
        <p:nvPicPr>
          <p:cNvPr id="6" name="Рисунок 4">
            <a:extLst>
              <a:ext uri="{FF2B5EF4-FFF2-40B4-BE49-F238E27FC236}">
                <a16:creationId xmlns:a16="http://schemas.microsoft.com/office/drawing/2014/main" id="{95BDCA25-BB0E-ED4E-BF39-23C89E5B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921" y="940190"/>
            <a:ext cx="1666875" cy="542925"/>
          </a:xfrm>
          <a:prstGeom prst="rect">
            <a:avLst/>
          </a:prstGeom>
        </p:spPr>
      </p:pic>
      <p:pic>
        <p:nvPicPr>
          <p:cNvPr id="7" name="Рисунок 5">
            <a:extLst>
              <a:ext uri="{FF2B5EF4-FFF2-40B4-BE49-F238E27FC236}">
                <a16:creationId xmlns:a16="http://schemas.microsoft.com/office/drawing/2014/main" id="{526CF399-4413-D7F7-6B70-790461B4C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921" y="4642474"/>
            <a:ext cx="61817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5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pc="200" dirty="0">
                <a:latin typeface="+mn-lt"/>
                <a:cs typeface="Calibri"/>
              </a:rPr>
              <a:t>Атрибуты формы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477963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Для того чтобы отличать элементы формы (с изменяемыми значениями) и все дочерние объекты, в объекте </a:t>
            </a:r>
            <a:r>
              <a:rPr lang="ru-RU" dirty="0" err="1">
                <a:cs typeface="Calibri"/>
              </a:rPr>
              <a:t>form</a:t>
            </a:r>
            <a:r>
              <a:rPr lang="ru-RU" dirty="0">
                <a:cs typeface="Calibri"/>
              </a:rPr>
              <a:t> предусмотрены две разные коллекции: 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cs typeface="Calibri"/>
              </a:rPr>
              <a:t>■ коллекция 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  <a:cs typeface="Calibri"/>
              </a:rPr>
              <a:t>elements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 </a:t>
            </a:r>
            <a:r>
              <a:rPr lang="ru-RU" dirty="0">
                <a:cs typeface="Calibri"/>
              </a:rPr>
              <a:t>содержит только элементы формы; 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cs typeface="Calibri"/>
              </a:rPr>
              <a:t>■ коллекция 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  <a:cs typeface="Calibri"/>
              </a:rPr>
              <a:t>children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 </a:t>
            </a:r>
            <a:r>
              <a:rPr lang="ru-RU" dirty="0">
                <a:cs typeface="Calibri"/>
              </a:rPr>
              <a:t>— все дочерние объекты.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cs typeface="Calibri"/>
              </a:rPr>
              <a:t> Большинство элементов формы создаются тегом </a:t>
            </a:r>
            <a:r>
              <a:rPr lang="ru-RU" dirty="0" err="1">
                <a:cs typeface="Calibri"/>
              </a:rPr>
              <a:t>input</a:t>
            </a:r>
            <a:r>
              <a:rPr lang="ru-RU" dirty="0">
                <a:cs typeface="Calibri"/>
              </a:rPr>
              <a:t> и отличаются различными значениями атрибута </a:t>
            </a:r>
            <a:r>
              <a:rPr lang="ru-RU" dirty="0" err="1">
                <a:cs typeface="Calibri"/>
              </a:rPr>
              <a:t>type</a:t>
            </a:r>
            <a:r>
              <a:rPr lang="ru-RU" dirty="0">
                <a:cs typeface="Calibri"/>
              </a:rPr>
              <a:t>. </a:t>
            </a:r>
            <a:endParaRPr lang="ru-RU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6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" name="Picture 5" descr="Table&#10;&#10;Description automatically generated">
            <a:extLst>
              <a:ext uri="{FF2B5EF4-FFF2-40B4-BE49-F238E27FC236}">
                <a16:creationId xmlns:a16="http://schemas.microsoft.com/office/drawing/2014/main" id="{C89843C4-7C48-180A-606D-80A02C1D4A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47609" y="-761"/>
            <a:ext cx="8831702" cy="6853459"/>
          </a:xfrm>
        </p:spPr>
      </p:pic>
    </p:spTree>
    <p:extLst>
      <p:ext uri="{BB962C8B-B14F-4D97-AF65-F5344CB8AC3E}">
        <p14:creationId xmlns:p14="http://schemas.microsoft.com/office/powerpoint/2010/main" val="179051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" name="Picture 5" descr="Table, calendar&#10;&#10;Description automatically generated">
            <a:extLst>
              <a:ext uri="{FF2B5EF4-FFF2-40B4-BE49-F238E27FC236}">
                <a16:creationId xmlns:a16="http://schemas.microsoft.com/office/drawing/2014/main" id="{C3435064-2EDA-6901-A4F8-44E05C97EB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96015" y="199635"/>
            <a:ext cx="8360254" cy="4852178"/>
          </a:xfr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C78EC7BE-5B08-C005-A835-5AD2F313E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015" y="5042530"/>
            <a:ext cx="8360254" cy="16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6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3600" spc="200" dirty="0">
                <a:latin typeface="+mn-lt"/>
                <a:cs typeface="Calibri"/>
              </a:rPr>
              <a:t>Делаем эту форму (код JS2)</a:t>
            </a:r>
            <a:endParaRPr lang="en-US" sz="3600" spc="200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4C6655F4-2CBA-37A1-9BF4-7AE48F43F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81579" y="1825163"/>
            <a:ext cx="6327311" cy="4466819"/>
          </a:xfrm>
        </p:spPr>
      </p:pic>
    </p:spTree>
    <p:extLst>
      <p:ext uri="{BB962C8B-B14F-4D97-AF65-F5344CB8AC3E}">
        <p14:creationId xmlns:p14="http://schemas.microsoft.com/office/powerpoint/2010/main" val="350148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387427"/>
            <a:ext cx="11378024" cy="58901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cs typeface="Calibri"/>
              </a:rPr>
              <a:t>Для иллюстрации работы с формами создадим страницу, </a:t>
            </a:r>
            <a:endParaRPr lang="en-US" dirty="0">
              <a:cs typeface="Calibri"/>
            </a:endParaRPr>
          </a:p>
          <a:p>
            <a:r>
              <a:rPr lang="ru-RU" dirty="0">
                <a:cs typeface="Calibri"/>
              </a:rPr>
              <a:t>обеспечивающую добавление новой записи (контакта) в телефонную книгу. Она должна содержать инструменты для ввода имени абонента и номеров телефонов, с указанием их типов. </a:t>
            </a:r>
            <a:endParaRPr lang="en-US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Код JS1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855FBC10-4CAD-2AE8-4058-B458008B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85" y="2369006"/>
            <a:ext cx="10377577" cy="28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4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637201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dirty="0">
                <a:latin typeface="+mn-lt"/>
                <a:ea typeface="+mj-lt"/>
                <a:cs typeface="+mj-lt"/>
              </a:rPr>
              <a:t>Изначально предлагается ввод одного номера, но по нажатию кнопки </a:t>
            </a: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j-lt"/>
                <a:cs typeface="+mj-lt"/>
              </a:rPr>
              <a:t>One </a:t>
            </a:r>
            <a:r>
              <a:rPr lang="ru-RU" sz="2800" b="1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j-lt"/>
                <a:cs typeface="+mj-lt"/>
              </a:rPr>
              <a:t>more</a:t>
            </a: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j-lt"/>
                <a:cs typeface="+mj-lt"/>
              </a:rPr>
              <a:t> </a:t>
            </a:r>
            <a:r>
              <a:rPr lang="ru-RU" sz="2800" b="1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j-lt"/>
                <a:cs typeface="+mj-lt"/>
              </a:rPr>
              <a:t>phone</a:t>
            </a:r>
            <a:r>
              <a:rPr lang="ru-RU" sz="2800" dirty="0">
                <a:latin typeface="+mn-lt"/>
                <a:ea typeface="+mj-lt"/>
                <a:cs typeface="+mj-lt"/>
              </a:rPr>
              <a:t> должны добавляться поля для ввода нового номера и его типа. Также предполагается наличие возможности выбора приоритетного номера</a:t>
            </a:r>
            <a:br>
              <a:rPr lang="ru-RU" sz="2800" dirty="0">
                <a:latin typeface="+mn-lt"/>
                <a:ea typeface="+mj-lt"/>
                <a:cs typeface="+mj-lt"/>
              </a:rPr>
            </a:br>
            <a:br>
              <a:rPr lang="ru-RU" sz="2800" dirty="0">
                <a:latin typeface="+mn-lt"/>
                <a:ea typeface="+mj-lt"/>
                <a:cs typeface="+mj-lt"/>
              </a:rPr>
            </a:br>
            <a:br>
              <a:rPr lang="ru-RU" sz="2800" dirty="0">
                <a:latin typeface="+mn-lt"/>
                <a:cs typeface="Calibri"/>
              </a:rPr>
            </a:br>
            <a:br>
              <a:rPr lang="ru-RU" sz="2800" dirty="0">
                <a:latin typeface="+mn-lt"/>
                <a:cs typeface="Calibri"/>
              </a:rPr>
            </a:br>
            <a:br>
              <a:rPr lang="ru-RU" sz="2800" dirty="0">
                <a:latin typeface="+mn-lt"/>
                <a:cs typeface="Calibri"/>
              </a:rPr>
            </a:br>
            <a:br>
              <a:rPr lang="ru-RU" sz="2800" dirty="0">
                <a:latin typeface="+mn-lt"/>
                <a:cs typeface="Calibri"/>
              </a:rPr>
            </a:br>
            <a:br>
              <a:rPr lang="ru-RU" sz="2800" dirty="0">
                <a:latin typeface="+mn-lt"/>
                <a:cs typeface="Calibri"/>
              </a:rPr>
            </a:br>
            <a:br>
              <a:rPr lang="ru-RU" sz="2800" dirty="0">
                <a:latin typeface="+mn-lt"/>
                <a:cs typeface="Calibri"/>
              </a:rPr>
            </a:br>
            <a:br>
              <a:rPr lang="ru-RU" sz="2800" dirty="0">
                <a:latin typeface="+mn-lt"/>
                <a:cs typeface="Calibri"/>
              </a:rPr>
            </a:br>
            <a:r>
              <a:rPr lang="ru-RU" sz="2800" dirty="0">
                <a:latin typeface="+mn-lt"/>
                <a:cs typeface="Calibri"/>
              </a:rPr>
              <a:t>Код JS3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42BC3A-A949-70B1-7AA6-232BBEEA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57" y="2540324"/>
            <a:ext cx="9342406" cy="36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78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31</TotalTime>
  <Words>700</Words>
  <Application>Microsoft Office PowerPoint</Application>
  <PresentationFormat>Широкоэкранный</PresentationFormat>
  <Paragraphs>68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Calibri</vt:lpstr>
      <vt:lpstr>Helvetica Light</vt:lpstr>
      <vt:lpstr>Lucida Console</vt:lpstr>
      <vt:lpstr>Times New Roman</vt:lpstr>
      <vt:lpstr>Wingdings</vt:lpstr>
      <vt:lpstr>Тема Office</vt:lpstr>
      <vt:lpstr>Формы, регулярные выражения</vt:lpstr>
      <vt:lpstr>Работа с формами</vt:lpstr>
      <vt:lpstr>Презентация PowerPoint</vt:lpstr>
      <vt:lpstr>Атрибуты формы</vt:lpstr>
      <vt:lpstr>Презентация PowerPoint</vt:lpstr>
      <vt:lpstr>Презентация PowerPoint</vt:lpstr>
      <vt:lpstr>Делаем эту форму (код JS2)</vt:lpstr>
      <vt:lpstr>Презентация PowerPoint</vt:lpstr>
      <vt:lpstr>Изначально предлагается ввод одного номера, но по нажатию кнопки One more phone должны добавляться поля для ввода нового номера и его типа. Также предполагается наличие возможности выбора приоритетного номера         Код JS3</vt:lpstr>
      <vt:lpstr>Презентация PowerPoint</vt:lpstr>
      <vt:lpstr>К заданию примените стилевые определения для элементов формы на свой вкус</vt:lpstr>
      <vt:lpstr>ToDo</vt:lpstr>
      <vt:lpstr>Регулярные выражения </vt:lpstr>
      <vt:lpstr>Презентация PowerPoint</vt:lpstr>
      <vt:lpstr>Презентация PowerPoint</vt:lpstr>
      <vt:lpstr>Постарайтесь  запомнить</vt:lpstr>
      <vt:lpstr>В случае, если перечисленные в наборе символы НЕ должны находится в строке, используется символ отрицания «^» в начале перечисления. </vt:lpstr>
      <vt:lpstr>Презентация PowerPoint</vt:lpstr>
      <vt:lpstr>Необходимо проверить номера телефона в международном формате, наподобие «+380512670053» — 12 цифр (спецсимвол «\d») и знак «+» в начале строки («^+») его необходимо экранировать. «\+», кроме номера, других символов не допускается, то есть после цифр должен следовать конец строки («$»). </vt:lpstr>
      <vt:lpstr>Задание</vt:lpstr>
      <vt:lpstr>ВОПРОСЫ</vt:lpstr>
      <vt:lpstr>ПРАКТИКА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234</cp:revision>
  <dcterms:created xsi:type="dcterms:W3CDTF">2022-01-30T05:59:16Z</dcterms:created>
  <dcterms:modified xsi:type="dcterms:W3CDTF">2023-03-12T19:45:22Z</dcterms:modified>
</cp:coreProperties>
</file>