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303" r:id="rId8"/>
    <p:sldId id="28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C96569E1-5CBF-4B94-B640-CCC6FC378811}" v="87" dt="2022-12-09T05:35:55.278"/>
    <p1510:client id="{C9B9BD9D-ADF0-4DB1-A79C-56B6E61666EA}" v="32" dt="2023-03-09T04:19:56.636"/>
    <p1510:client id="{E9CDE43F-84A8-4241-8301-2C122F45B23A}" v="334" dt="2022-12-28T11:10:13.966"/>
    <p1510:client id="{F8784E96-0AF1-443F-B717-368F4A1D532F}" v="434" dt="2022-12-28T11:38:12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E9CDE43F-84A8-4241-8301-2C122F45B23A}"/>
    <pc:docChg chg="delSld modSld">
      <pc:chgData name="Рустамова Анель" userId="d10ae045a45625cd" providerId="Windows Live" clId="Web-{E9CDE43F-84A8-4241-8301-2C122F45B23A}" dt="2022-12-28T11:10:13.966" v="328" actId="1076"/>
      <pc:docMkLst>
        <pc:docMk/>
      </pc:docMkLst>
      <pc:sldChg chg="del">
        <pc:chgData name="Рустамова Анель" userId="d10ae045a45625cd" providerId="Windows Live" clId="Web-{E9CDE43F-84A8-4241-8301-2C122F45B23A}" dt="2022-12-28T10:46:37.285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E9CDE43F-84A8-4241-8301-2C122F45B23A}" dt="2022-12-28T10:46:37.285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E9CDE43F-84A8-4241-8301-2C122F45B23A}" dt="2022-12-28T10:46:37.270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E9CDE43F-84A8-4241-8301-2C122F45B23A}" dt="2022-12-28T10:46:37.270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E9CDE43F-84A8-4241-8301-2C122F45B23A}" dt="2022-12-28T10:46:37.270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E9CDE43F-84A8-4241-8301-2C122F45B23A}" dt="2022-12-28T10:46:37.270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E9CDE43F-84A8-4241-8301-2C122F45B23A}" dt="2022-12-28T10:46:37.270" v="0"/>
        <pc:sldMkLst>
          <pc:docMk/>
          <pc:sldMk cId="258129889" sldId="290"/>
        </pc:sldMkLst>
      </pc:sldChg>
      <pc:sldChg chg="modSp">
        <pc:chgData name="Рустамова Анель" userId="d10ae045a45625cd" providerId="Windows Live" clId="Web-{E9CDE43F-84A8-4241-8301-2C122F45B23A}" dt="2022-12-28T10:48:04.647" v="71" actId="1076"/>
        <pc:sldMkLst>
          <pc:docMk/>
          <pc:sldMk cId="476050342" sldId="291"/>
        </pc:sldMkLst>
        <pc:spChg chg="mod">
          <ac:chgData name="Рустамова Анель" userId="d10ae045a45625cd" providerId="Windows Live" clId="Web-{E9CDE43F-84A8-4241-8301-2C122F45B23A}" dt="2022-12-28T10:48:04.647" v="71" actId="1076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CDE43F-84A8-4241-8301-2C122F45B23A}" dt="2022-12-28T10:47:52.069" v="67" actId="1076"/>
          <ac:spMkLst>
            <pc:docMk/>
            <pc:sldMk cId="476050342" sldId="29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E9CDE43F-84A8-4241-8301-2C122F45B23A}" dt="2022-12-28T11:10:13.966" v="328" actId="1076"/>
        <pc:sldMkLst>
          <pc:docMk/>
          <pc:sldMk cId="3342557704" sldId="292"/>
        </pc:sldMkLst>
        <pc:spChg chg="mod">
          <ac:chgData name="Рустамова Анель" userId="d10ae045a45625cd" providerId="Windows Live" clId="Web-{E9CDE43F-84A8-4241-8301-2C122F45B23A}" dt="2022-12-28T11:09:57.747" v="325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E9CDE43F-84A8-4241-8301-2C122F45B23A}" dt="2022-12-28T11:10:13.966" v="328" actId="1076"/>
          <ac:spMkLst>
            <pc:docMk/>
            <pc:sldMk cId="3342557704" sldId="292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C9B9BD9D-ADF0-4DB1-A79C-56B6E61666EA}"/>
    <pc:docChg chg="modSld">
      <pc:chgData name="Рустамова Анель" userId="d10ae045a45625cd" providerId="Windows Live" clId="Web-{C9B9BD9D-ADF0-4DB1-A79C-56B6E61666EA}" dt="2023-03-09T04:19:56.636" v="31" actId="20577"/>
      <pc:docMkLst>
        <pc:docMk/>
      </pc:docMkLst>
      <pc:sldChg chg="modSp">
        <pc:chgData name="Рустамова Анель" userId="d10ae045a45625cd" providerId="Windows Live" clId="Web-{C9B9BD9D-ADF0-4DB1-A79C-56B6E61666EA}" dt="2023-03-09T04:19:00.931" v="2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C9B9BD9D-ADF0-4DB1-A79C-56B6E61666EA}" dt="2023-03-09T04:19:00.931" v="2" actId="20577"/>
          <ac:spMkLst>
            <pc:docMk/>
            <pc:sldMk cId="3341646376" sldId="25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C9B9BD9D-ADF0-4DB1-A79C-56B6E61666EA}" dt="2023-03-09T04:19:12.338" v="5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C9B9BD9D-ADF0-4DB1-A79C-56B6E61666EA}" dt="2023-03-09T04:19:12.338" v="5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12.322" v="3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B9BD9D-ADF0-4DB1-A79C-56B6E61666EA}" dt="2023-03-09T04:19:12.338" v="4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C9B9BD9D-ADF0-4DB1-A79C-56B6E61666EA}" dt="2023-03-09T04:19:21.901" v="11"/>
        <pc:sldMkLst>
          <pc:docMk/>
          <pc:sldMk cId="3342557704" sldId="292"/>
        </pc:sldMkLst>
        <pc:spChg chg="mod">
          <ac:chgData name="Рустамова Анель" userId="d10ae045a45625cd" providerId="Windows Live" clId="Web-{C9B9BD9D-ADF0-4DB1-A79C-56B6E61666EA}" dt="2023-03-09T04:19:21.901" v="11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21.838" v="9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B9BD9D-ADF0-4DB1-A79C-56B6E61666EA}" dt="2023-03-09T04:19:21.854" v="10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C9B9BD9D-ADF0-4DB1-A79C-56B6E61666EA}" dt="2023-03-09T04:19:31.417" v="18" actId="1076"/>
        <pc:sldMkLst>
          <pc:docMk/>
          <pc:sldMk cId="2689609258" sldId="293"/>
        </pc:sldMkLst>
        <pc:spChg chg="mod">
          <ac:chgData name="Рустамова Анель" userId="d10ae045a45625cd" providerId="Windows Live" clId="Web-{C9B9BD9D-ADF0-4DB1-A79C-56B6E61666EA}" dt="2023-03-09T04:19:27.760" v="1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27.714" v="15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B9BD9D-ADF0-4DB1-A79C-56B6E61666EA}" dt="2023-03-09T04:19:27.714" v="16"/>
          <ac:spMkLst>
            <pc:docMk/>
            <pc:sldMk cId="2689609258" sldId="293"/>
            <ac:spMk id="5" creationId="{00000000-0000-0000-0000-000000000000}"/>
          </ac:spMkLst>
        </pc:spChg>
        <pc:picChg chg="mod">
          <ac:chgData name="Рустамова Анель" userId="d10ae045a45625cd" providerId="Windows Live" clId="Web-{C9B9BD9D-ADF0-4DB1-A79C-56B6E61666EA}" dt="2023-03-09T04:19:31.417" v="18" actId="1076"/>
          <ac:picMkLst>
            <pc:docMk/>
            <pc:sldMk cId="2689609258" sldId="293"/>
            <ac:picMk id="2" creationId="{D15A46E8-0E70-0C14-4B0D-3AA8EEA5C15B}"/>
          </ac:picMkLst>
        </pc:picChg>
      </pc:sldChg>
      <pc:sldChg chg="modSp">
        <pc:chgData name="Рустамова Анель" userId="d10ae045a45625cd" providerId="Windows Live" clId="Web-{C9B9BD9D-ADF0-4DB1-A79C-56B6E61666EA}" dt="2023-03-09T04:19:35.589" v="21" actId="20577"/>
        <pc:sldMkLst>
          <pc:docMk/>
          <pc:sldMk cId="1790510550" sldId="294"/>
        </pc:sldMkLst>
        <pc:spChg chg="mod">
          <ac:chgData name="Рустамова Анель" userId="d10ae045a45625cd" providerId="Windows Live" clId="Web-{C9B9BD9D-ADF0-4DB1-A79C-56B6E61666EA}" dt="2023-03-09T04:19:35.589" v="21" actId="20577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35.558" v="19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B9BD9D-ADF0-4DB1-A79C-56B6E61666EA}" dt="2023-03-09T04:19:35.573" v="20" actId="20577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C9B9BD9D-ADF0-4DB1-A79C-56B6E61666EA}" dt="2023-03-09T04:19:41.824" v="27"/>
        <pc:sldMkLst>
          <pc:docMk/>
          <pc:sldMk cId="1722066003" sldId="295"/>
        </pc:sldMkLst>
        <pc:spChg chg="mod">
          <ac:chgData name="Рустамова Анель" userId="d10ae045a45625cd" providerId="Windows Live" clId="Web-{C9B9BD9D-ADF0-4DB1-A79C-56B6E61666EA}" dt="2023-03-09T04:19:41.824" v="2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41.792" v="25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B9BD9D-ADF0-4DB1-A79C-56B6E61666EA}" dt="2023-03-09T04:19:41.808" v="26"/>
          <ac:spMkLst>
            <pc:docMk/>
            <pc:sldMk cId="1722066003" sldId="295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C9B9BD9D-ADF0-4DB1-A79C-56B6E61666EA}" dt="2023-03-09T04:19:56.636" v="31" actId="20577"/>
        <pc:sldMkLst>
          <pc:docMk/>
          <pc:sldMk cId="762729868" sldId="303"/>
        </pc:sldMkLst>
        <pc:spChg chg="del">
          <ac:chgData name="Рустамова Анель" userId="d10ae045a45625cd" providerId="Windows Live" clId="Web-{C9B9BD9D-ADF0-4DB1-A79C-56B6E61666EA}" dt="2023-03-09T04:19:49.574" v="28"/>
          <ac:spMkLst>
            <pc:docMk/>
            <pc:sldMk cId="762729868" sldId="30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B9BD9D-ADF0-4DB1-A79C-56B6E61666EA}" dt="2023-03-09T04:19:56.636" v="31" actId="20577"/>
          <ac:spMkLst>
            <pc:docMk/>
            <pc:sldMk cId="762729868" sldId="303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B9BD9D-ADF0-4DB1-A79C-56B6E61666EA}" dt="2023-03-09T04:19:51.120" v="29"/>
          <ac:spMkLst>
            <pc:docMk/>
            <pc:sldMk cId="762729868" sldId="303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C9B9BD9D-ADF0-4DB1-A79C-56B6E61666EA}" dt="2023-03-09T04:19:53.011" v="30"/>
          <ac:spMkLst>
            <pc:docMk/>
            <pc:sldMk cId="762729868" sldId="303"/>
            <ac:spMk id="6" creationId="{4F61B317-D274-0F9C-1180-8DE4D7B99BDF}"/>
          </ac:spMkLst>
        </pc:spChg>
      </pc:sldChg>
    </pc:docChg>
  </pc:docChgLst>
  <pc:docChgLst>
    <pc:chgData name="Рустамова Анель" userId="d10ae045a45625cd" providerId="Windows Live" clId="Web-{F8784E96-0AF1-443F-B717-368F4A1D532F}"/>
    <pc:docChg chg="delSld modSld">
      <pc:chgData name="Рустамова Анель" userId="d10ae045a45625cd" providerId="Windows Live" clId="Web-{F8784E96-0AF1-443F-B717-368F4A1D532F}" dt="2022-12-28T11:38:12.966" v="425" actId="1076"/>
      <pc:docMkLst>
        <pc:docMk/>
      </pc:docMkLst>
      <pc:sldChg chg="addSp modSp">
        <pc:chgData name="Рустамова Анель" userId="d10ae045a45625cd" providerId="Windows Live" clId="Web-{F8784E96-0AF1-443F-B717-368F4A1D532F}" dt="2022-12-28T11:18:57.998" v="178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F8784E96-0AF1-443F-B717-368F4A1D532F}" dt="2022-12-28T11:18:57.998" v="178" actId="20577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8784E96-0AF1-443F-B717-368F4A1D532F}" dt="2022-12-28T11:18:38.185" v="175" actId="1076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8784E96-0AF1-443F-B717-368F4A1D532F}" dt="2022-12-28T11:17:45.090" v="169" actId="14100"/>
          <ac:spMkLst>
            <pc:docMk/>
            <pc:sldMk cId="2689609258" sldId="293"/>
            <ac:spMk id="5" creationId="{00000000-0000-0000-0000-000000000000}"/>
          </ac:spMkLst>
        </pc:spChg>
        <pc:picChg chg="add mod">
          <ac:chgData name="Рустамова Анель" userId="d10ae045a45625cd" providerId="Windows Live" clId="Web-{F8784E96-0AF1-443F-B717-368F4A1D532F}" dt="2022-12-28T11:18:44.170" v="177" actId="1076"/>
          <ac:picMkLst>
            <pc:docMk/>
            <pc:sldMk cId="2689609258" sldId="293"/>
            <ac:picMk id="2" creationId="{D15A46E8-0E70-0C14-4B0D-3AA8EEA5C15B}"/>
          </ac:picMkLst>
        </pc:picChg>
      </pc:sldChg>
      <pc:sldChg chg="modSp">
        <pc:chgData name="Рустамова Анель" userId="d10ae045a45625cd" providerId="Windows Live" clId="Web-{F8784E96-0AF1-443F-B717-368F4A1D532F}" dt="2022-12-28T11:22:10.102" v="268" actId="1076"/>
        <pc:sldMkLst>
          <pc:docMk/>
          <pc:sldMk cId="1790510550" sldId="294"/>
        </pc:sldMkLst>
        <pc:spChg chg="mod">
          <ac:chgData name="Рустамова Анель" userId="d10ae045a45625cd" providerId="Windows Live" clId="Web-{F8784E96-0AF1-443F-B717-368F4A1D532F}" dt="2022-12-28T11:22:07.883" v="267" actId="20577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8784E96-0AF1-443F-B717-368F4A1D532F}" dt="2022-12-28T11:22:10.102" v="268" actId="1076"/>
          <ac:spMkLst>
            <pc:docMk/>
            <pc:sldMk cId="1790510550" sldId="294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8784E96-0AF1-443F-B717-368F4A1D532F}" dt="2022-12-28T11:37:44.903" v="403" actId="1076"/>
        <pc:sldMkLst>
          <pc:docMk/>
          <pc:sldMk cId="1722066003" sldId="295"/>
        </pc:sldMkLst>
        <pc:spChg chg="add del mod">
          <ac:chgData name="Рустамова Анель" userId="d10ae045a45625cd" providerId="Windows Live" clId="Web-{F8784E96-0AF1-443F-B717-368F4A1D532F}" dt="2022-12-28T11:37:44.903" v="403" actId="1076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8784E96-0AF1-443F-B717-368F4A1D532F}" dt="2022-12-28T11:36:08.415" v="402" actId="1076"/>
          <ac:spMkLst>
            <pc:docMk/>
            <pc:sldMk cId="1722066003" sldId="295"/>
            <ac:spMk id="4" creationId="{00000000-0000-0000-0000-000000000000}"/>
          </ac:spMkLst>
        </pc:spChg>
        <pc:picChg chg="add del mod ord">
          <ac:chgData name="Рустамова Анель" userId="d10ae045a45625cd" providerId="Windows Live" clId="Web-{F8784E96-0AF1-443F-B717-368F4A1D532F}" dt="2022-12-28T11:33:49.505" v="316"/>
          <ac:picMkLst>
            <pc:docMk/>
            <pc:sldMk cId="1722066003" sldId="295"/>
            <ac:picMk id="2" creationId="{3EF04B86-9B50-F266-5948-9F3800B9061C}"/>
          </ac:picMkLst>
        </pc:picChg>
        <pc:picChg chg="add mod">
          <ac:chgData name="Рустамова Анель" userId="d10ae045a45625cd" providerId="Windows Live" clId="Web-{F8784E96-0AF1-443F-B717-368F4A1D532F}" dt="2022-12-28T11:36:00.462" v="400" actId="14100"/>
          <ac:picMkLst>
            <pc:docMk/>
            <pc:sldMk cId="1722066003" sldId="295"/>
            <ac:picMk id="6" creationId="{C64B165E-448F-76FB-AC6F-BF3F6FAA0EFF}"/>
          </ac:picMkLst>
        </pc:picChg>
      </pc:sldChg>
      <pc:sldChg chg="del">
        <pc:chgData name="Рустамова Анель" userId="d10ae045a45625cd" providerId="Windows Live" clId="Web-{F8784E96-0AF1-443F-B717-368F4A1D532F}" dt="2022-12-28T11:38:02.544" v="410"/>
        <pc:sldMkLst>
          <pc:docMk/>
          <pc:sldMk cId="3501487680" sldId="296"/>
        </pc:sldMkLst>
      </pc:sldChg>
      <pc:sldChg chg="del">
        <pc:chgData name="Рустамова Анель" userId="d10ae045a45625cd" providerId="Windows Live" clId="Web-{F8784E96-0AF1-443F-B717-368F4A1D532F}" dt="2022-12-28T11:38:00.481" v="409"/>
        <pc:sldMkLst>
          <pc:docMk/>
          <pc:sldMk cId="442342179" sldId="297"/>
        </pc:sldMkLst>
      </pc:sldChg>
      <pc:sldChg chg="del">
        <pc:chgData name="Рустамова Анель" userId="d10ae045a45625cd" providerId="Windows Live" clId="Web-{F8784E96-0AF1-443F-B717-368F4A1D532F}" dt="2022-12-28T11:38:00.481" v="408"/>
        <pc:sldMkLst>
          <pc:docMk/>
          <pc:sldMk cId="3149757837" sldId="298"/>
        </pc:sldMkLst>
      </pc:sldChg>
      <pc:sldChg chg="del">
        <pc:chgData name="Рустамова Анель" userId="d10ae045a45625cd" providerId="Windows Live" clId="Web-{F8784E96-0AF1-443F-B717-368F4A1D532F}" dt="2022-12-28T11:38:00.481" v="407"/>
        <pc:sldMkLst>
          <pc:docMk/>
          <pc:sldMk cId="433200116" sldId="299"/>
        </pc:sldMkLst>
      </pc:sldChg>
      <pc:sldChg chg="del">
        <pc:chgData name="Рустамова Анель" userId="d10ae045a45625cd" providerId="Windows Live" clId="Web-{F8784E96-0AF1-443F-B717-368F4A1D532F}" dt="2022-12-28T11:38:00.481" v="406"/>
        <pc:sldMkLst>
          <pc:docMk/>
          <pc:sldMk cId="3723575297" sldId="300"/>
        </pc:sldMkLst>
      </pc:sldChg>
      <pc:sldChg chg="del">
        <pc:chgData name="Рустамова Анель" userId="d10ae045a45625cd" providerId="Windows Live" clId="Web-{F8784E96-0AF1-443F-B717-368F4A1D532F}" dt="2022-12-28T11:38:00.481" v="405"/>
        <pc:sldMkLst>
          <pc:docMk/>
          <pc:sldMk cId="69368660" sldId="301"/>
        </pc:sldMkLst>
      </pc:sldChg>
      <pc:sldChg chg="del">
        <pc:chgData name="Рустамова Анель" userId="d10ae045a45625cd" providerId="Windows Live" clId="Web-{F8784E96-0AF1-443F-B717-368F4A1D532F}" dt="2022-12-28T11:38:00.481" v="404"/>
        <pc:sldMkLst>
          <pc:docMk/>
          <pc:sldMk cId="907782502" sldId="302"/>
        </pc:sldMkLst>
      </pc:sldChg>
      <pc:sldChg chg="modSp">
        <pc:chgData name="Рустамова Анель" userId="d10ae045a45625cd" providerId="Windows Live" clId="Web-{F8784E96-0AF1-443F-B717-368F4A1D532F}" dt="2022-12-28T11:38:12.966" v="425" actId="1076"/>
        <pc:sldMkLst>
          <pc:docMk/>
          <pc:sldMk cId="762729868" sldId="303"/>
        </pc:sldMkLst>
        <pc:spChg chg="mod">
          <ac:chgData name="Рустамова Анель" userId="d10ae045a45625cd" providerId="Windows Live" clId="Web-{F8784E96-0AF1-443F-B717-368F4A1D532F}" dt="2022-12-28T11:38:12.966" v="425" actId="1076"/>
          <ac:spMkLst>
            <pc:docMk/>
            <pc:sldMk cId="762729868" sldId="303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nasa.gov/planetary/apod?api_key=" TargetMode="External"/><Relationship Id="rId2" Type="http://schemas.openxmlformats.org/officeDocument/2006/relationships/hyperlink" Target="http://&#1055;&#1077;&#1088;&#1077;https:/api.nasa.gov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i.nationalize.io/?name=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qres.in/api/users?page=2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C649D901-7188-DA61-A17D-B10B90F6FE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№10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575BE6A1-6E08-4128-F559-F9150DB02D19}"/>
              </a:ext>
            </a:extLst>
          </p:cNvPr>
          <p:cNvSpPr txBox="1">
            <a:spLocks/>
          </p:cNvSpPr>
          <p:nvPr/>
        </p:nvSpPr>
        <p:spPr>
          <a:xfrm>
            <a:off x="1296789" y="2270870"/>
            <a:ext cx="7402484" cy="15604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5300" dirty="0"/>
              <a:t>JSON, Ajax</a:t>
            </a:r>
            <a:endParaRPr lang="en-GB" sz="5300" dirty="0"/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462516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Что мы знаем?</a:t>
            </a:r>
            <a:endParaRPr lang="en-US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719" y="1717378"/>
            <a:ext cx="10227559" cy="38820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3600" dirty="0">
              <a:cs typeface="Times New Roman"/>
            </a:endParaRPr>
          </a:p>
          <a:p>
            <a:pPr marL="514350" indent="-514350">
              <a:buAutoNum type="arabicParenR"/>
            </a:pPr>
            <a:r>
              <a:rPr lang="en-GB" sz="3600" dirty="0" err="1">
                <a:cs typeface="Calibri"/>
              </a:rPr>
              <a:t>Запрос</a:t>
            </a:r>
            <a:r>
              <a:rPr lang="en-GB" sz="3600" dirty="0">
                <a:cs typeface="Calibri"/>
              </a:rPr>
              <a:t> - </a:t>
            </a:r>
          </a:p>
          <a:p>
            <a:pPr marL="514350" indent="-514350">
              <a:buAutoNum type="arabicParenR"/>
            </a:pPr>
            <a:r>
              <a:rPr lang="en-GB" sz="3600" dirty="0" err="1">
                <a:cs typeface="Calibri"/>
              </a:rPr>
              <a:t>Отличие</a:t>
            </a:r>
            <a:r>
              <a:rPr lang="en-GB" sz="3600" dirty="0">
                <a:cs typeface="Calibri"/>
              </a:rPr>
              <a:t> GET </a:t>
            </a:r>
            <a:r>
              <a:rPr lang="en-GB" sz="3600" dirty="0" err="1">
                <a:cs typeface="Calibri"/>
              </a:rPr>
              <a:t>от</a:t>
            </a:r>
            <a:r>
              <a:rPr lang="en-GB" sz="3600" dirty="0">
                <a:cs typeface="Calibri"/>
              </a:rPr>
              <a:t> POST - </a:t>
            </a:r>
          </a:p>
          <a:p>
            <a:pPr marL="514350" indent="-514350">
              <a:buAutoNum type="arabicParenR"/>
            </a:pPr>
            <a:r>
              <a:rPr lang="en-GB" sz="3600" dirty="0" err="1">
                <a:cs typeface="Calibri"/>
              </a:rPr>
              <a:t>Апи</a:t>
            </a:r>
            <a:r>
              <a:rPr lang="en-GB" sz="3600" dirty="0">
                <a:cs typeface="Calibri"/>
              </a:rPr>
              <a:t> - </a:t>
            </a: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1007" y="329609"/>
            <a:ext cx="11196637" cy="90912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NASA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APIs</a:t>
            </a:r>
            <a:endParaRPr lang="en-US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329144"/>
            <a:ext cx="11202210" cy="5326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 err="1">
                <a:ea typeface="+mn-lt"/>
                <a:cs typeface="+mn-lt"/>
              </a:rPr>
              <a:t>Переходим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по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ссылке</a:t>
            </a:r>
            <a:r>
              <a:rPr lang="en-GB" sz="2400" dirty="0">
                <a:ea typeface="+mn-lt"/>
                <a:cs typeface="+mn-lt"/>
              </a:rPr>
              <a:t>: </a:t>
            </a:r>
            <a:r>
              <a:rPr lang="en-GB" sz="2400" dirty="0">
                <a:ea typeface="+mn-lt"/>
                <a:cs typeface="+mn-lt"/>
                <a:hlinkClick r:id="rId2"/>
              </a:rPr>
              <a:t>https://api.nasa.gov/</a:t>
            </a:r>
            <a:endParaRPr lang="en-US" sz="2400" dirty="0">
              <a:ea typeface="+mn-lt"/>
              <a:cs typeface="+mn-lt"/>
            </a:endParaRPr>
          </a:p>
          <a:p>
            <a:r>
              <a:rPr lang="en-GB" sz="2400" dirty="0" err="1">
                <a:ea typeface="+mn-lt"/>
                <a:cs typeface="+mn-lt"/>
              </a:rPr>
              <a:t>Регистрируемся</a:t>
            </a:r>
            <a:r>
              <a:rPr lang="en-GB" sz="2400" dirty="0">
                <a:ea typeface="+mn-lt"/>
                <a:cs typeface="+mn-lt"/>
              </a:rPr>
              <a:t>, </a:t>
            </a:r>
            <a:r>
              <a:rPr lang="en-GB" sz="2400" dirty="0" err="1">
                <a:ea typeface="+mn-lt"/>
                <a:cs typeface="+mn-lt"/>
              </a:rPr>
              <a:t>чтобы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получить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ru-RU" sz="2400" dirty="0">
                <a:ea typeface="+mn-lt"/>
                <a:cs typeface="+mn-lt"/>
              </a:rPr>
              <a:t>А</a:t>
            </a:r>
            <a:r>
              <a:rPr lang="en-GB" sz="2400" dirty="0" err="1">
                <a:ea typeface="+mn-lt"/>
                <a:cs typeface="+mn-lt"/>
              </a:rPr>
              <a:t>пи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ключ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en-GB" sz="2400" dirty="0">
              <a:ea typeface="+mn-lt"/>
              <a:cs typeface="+mn-lt"/>
            </a:endParaRPr>
          </a:p>
          <a:p>
            <a:r>
              <a:rPr lang="en-GB" sz="2400" dirty="0" err="1">
                <a:cs typeface="Calibri"/>
              </a:rPr>
              <a:t>Отправляем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запрос</a:t>
            </a:r>
            <a:r>
              <a:rPr lang="ru-RU" sz="2400" dirty="0">
                <a:cs typeface="Calibri"/>
              </a:rPr>
              <a:t>.</a:t>
            </a:r>
            <a:r>
              <a:rPr lang="en-GB" sz="2400" dirty="0">
                <a:cs typeface="Calibri"/>
              </a:rPr>
              <a:t> </a:t>
            </a:r>
            <a:endParaRPr lang="en-GB" sz="2400" dirty="0">
              <a:ea typeface="+mn-lt"/>
              <a:cs typeface="+mn-lt"/>
            </a:endParaRPr>
          </a:p>
          <a:p>
            <a:r>
              <a:rPr lang="en-GB" dirty="0">
                <a:solidFill>
                  <a:srgbClr val="002060"/>
                </a:solidFill>
                <a:ea typeface="+mn-lt"/>
                <a:cs typeface="+mn-lt"/>
                <a:hlinkClick r:id="rId3"/>
              </a:rPr>
              <a:t>https://api.nasa.gov/planetary/apod?api_key=</a:t>
            </a:r>
            <a:r>
              <a:rPr lang="en-GB" dirty="0">
                <a:ea typeface="+mn-lt"/>
                <a:cs typeface="+mn-lt"/>
              </a:rPr>
              <a:t>...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sz="2400" dirty="0" err="1">
                <a:cs typeface="Calibri"/>
              </a:rPr>
              <a:t>Вытаскиваем</a:t>
            </a:r>
            <a:r>
              <a:rPr lang="en-GB" sz="2400" dirty="0">
                <a:cs typeface="Calibri"/>
              </a:rPr>
              <a:t> </a:t>
            </a:r>
            <a:r>
              <a:rPr lang="en-GB" sz="2400" dirty="0" err="1">
                <a:cs typeface="Calibri"/>
              </a:rPr>
              <a:t>картинку</a:t>
            </a:r>
            <a:r>
              <a:rPr lang="en-GB" sz="2400" dirty="0">
                <a:cs typeface="Calibri"/>
              </a:rPr>
              <a:t> и </a:t>
            </a:r>
            <a:r>
              <a:rPr lang="en-GB" sz="2400" dirty="0" err="1">
                <a:cs typeface="Calibri"/>
              </a:rPr>
              <a:t>отображаем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ее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на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странице</a:t>
            </a:r>
            <a:r>
              <a:rPr lang="ru-RU" sz="240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(</a:t>
            </a:r>
            <a:r>
              <a:rPr lang="en-GB" sz="2400" dirty="0" err="1">
                <a:cs typeface="Calibri"/>
              </a:rPr>
              <a:t>картинка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может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долго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прогружаться</a:t>
            </a:r>
            <a:r>
              <a:rPr lang="en-GB" sz="2400" dirty="0">
                <a:cs typeface="Calibri"/>
              </a:rPr>
              <a:t>)</a:t>
            </a:r>
            <a:r>
              <a:rPr lang="ru-RU" sz="2400" dirty="0">
                <a:cs typeface="Calibri"/>
              </a:rPr>
              <a:t>.</a:t>
            </a:r>
            <a:endParaRPr lang="en-GB" sz="2400" dirty="0">
              <a:cs typeface="Calibri"/>
            </a:endParaRPr>
          </a:p>
          <a:p>
            <a:r>
              <a:rPr lang="en-GB" sz="2400" dirty="0" err="1">
                <a:cs typeface="Calibri"/>
              </a:rPr>
              <a:t>Также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вытаскиваем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текст</a:t>
            </a:r>
            <a:r>
              <a:rPr lang="en-GB" sz="2400" dirty="0">
                <a:cs typeface="Calibri"/>
              </a:rPr>
              <a:t> (</a:t>
            </a:r>
            <a:r>
              <a:rPr lang="en-GB" sz="1800" b="1" dirty="0">
                <a:cs typeface="Calibri"/>
              </a:rPr>
              <a:t>explanation</a:t>
            </a:r>
            <a:r>
              <a:rPr lang="en-GB" sz="2400" dirty="0">
                <a:cs typeface="Calibri"/>
              </a:rPr>
              <a:t>) и </a:t>
            </a:r>
            <a:r>
              <a:rPr lang="en-GB" sz="2400" dirty="0" err="1">
                <a:cs typeface="Calibri"/>
              </a:rPr>
              <a:t>отображаем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его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на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странице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возле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картинки</a:t>
            </a:r>
            <a:r>
              <a:rPr lang="ru-RU" sz="2400" dirty="0">
                <a:cs typeface="Calibri"/>
              </a:rPr>
              <a:t>.</a:t>
            </a:r>
            <a:endParaRPr lang="en-GB" sz="2400" dirty="0">
              <a:cs typeface="Calibri"/>
            </a:endParaRPr>
          </a:p>
          <a:p>
            <a:r>
              <a:rPr lang="en-GB" sz="2400" dirty="0" err="1">
                <a:cs typeface="Calibri"/>
              </a:rPr>
              <a:t>Оформить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используя</a:t>
            </a:r>
            <a:r>
              <a:rPr lang="en-GB" sz="2400" dirty="0">
                <a:cs typeface="Calibri"/>
              </a:rPr>
              <a:t> </a:t>
            </a:r>
            <a:r>
              <a:rPr lang="en-GB" sz="2400" dirty="0" err="1">
                <a:cs typeface="Calibri"/>
              </a:rPr>
              <a:t>стили</a:t>
            </a:r>
            <a:r>
              <a:rPr lang="en-GB" sz="2400" dirty="0"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6565" y="143539"/>
            <a:ext cx="11196637" cy="1157215"/>
          </a:xfrm>
        </p:spPr>
        <p:txBody>
          <a:bodyPr>
            <a:noAutofit/>
          </a:bodyPr>
          <a:lstStyle/>
          <a:p>
            <a:pPr algn="r"/>
            <a:r>
              <a:rPr lang="ru-RU" sz="28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Апи, которая возвращает по имени возможную принадлежность к национальности</a:t>
            </a:r>
            <a:endParaRPr lang="en-US" sz="2800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433" y="1373446"/>
            <a:ext cx="11503465" cy="5228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  <a:hlinkClick r:id="rId2"/>
              </a:rPr>
              <a:t>https://api.nationalize.io/?name=</a:t>
            </a:r>
            <a:r>
              <a:rPr lang="en-GB" sz="3200" dirty="0">
                <a:ea typeface="+mn-lt"/>
                <a:cs typeface="+mn-lt"/>
              </a:rPr>
              <a:t>...</a:t>
            </a:r>
            <a:endParaRPr lang="en-US" sz="3200" dirty="0">
              <a:ea typeface="+mn-lt"/>
              <a:cs typeface="+mn-lt"/>
            </a:endParaRPr>
          </a:p>
          <a:p>
            <a:endParaRPr lang="en-GB" sz="3200" dirty="0">
              <a:cs typeface="Calibri"/>
            </a:endParaRPr>
          </a:p>
          <a:p>
            <a:endParaRPr lang="en-GB" sz="3200" dirty="0">
              <a:cs typeface="Calibri"/>
            </a:endParaRPr>
          </a:p>
          <a:p>
            <a:endParaRPr lang="en-GB" sz="3200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en-GB" dirty="0" err="1">
                <a:cs typeface="Calibri"/>
              </a:rPr>
              <a:t>Запросить</a:t>
            </a:r>
            <a:r>
              <a:rPr lang="en-GB" dirty="0">
                <a:cs typeface="Calibri"/>
              </a:rPr>
              <a:t> у </a:t>
            </a:r>
            <a:r>
              <a:rPr lang="en-GB" dirty="0" err="1">
                <a:cs typeface="Calibri"/>
              </a:rPr>
              <a:t>пользавтеля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имя</a:t>
            </a:r>
            <a:r>
              <a:rPr lang="en-GB" dirty="0">
                <a:cs typeface="Calibri"/>
              </a:rPr>
              <a:t> и </a:t>
            </a:r>
            <a:r>
              <a:rPr lang="en-GB" dirty="0" err="1">
                <a:cs typeface="Calibri"/>
              </a:rPr>
              <a:t>вывести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результат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на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страницу</a:t>
            </a:r>
            <a:r>
              <a:rPr lang="en-GB" dirty="0">
                <a:cs typeface="Calibri"/>
              </a:rPr>
              <a:t>. </a:t>
            </a:r>
            <a:endParaRPr lang="ru-RU" dirty="0">
              <a:cs typeface="Calibri"/>
            </a:endParaRPr>
          </a:p>
          <a:p>
            <a:r>
              <a:rPr lang="en-GB" dirty="0" err="1">
                <a:cs typeface="Calibri"/>
              </a:rPr>
              <a:t>Вместо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country_id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выводить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флаг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страны</a:t>
            </a:r>
            <a:r>
              <a:rPr lang="en-GB" dirty="0">
                <a:cs typeface="Calibri"/>
              </a:rPr>
              <a:t> и </a:t>
            </a:r>
            <a:r>
              <a:rPr lang="en-GB" dirty="0" err="1">
                <a:cs typeface="Calibri"/>
              </a:rPr>
              <a:t>рядом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вероятность</a:t>
            </a:r>
            <a:r>
              <a:rPr lang="en-GB" dirty="0">
                <a:cs typeface="Calibri"/>
              </a:rPr>
              <a:t>.</a:t>
            </a:r>
          </a:p>
          <a:p>
            <a:endParaRPr lang="en-GB" sz="3200" dirty="0">
              <a:cs typeface="Calibri"/>
            </a:endParaRPr>
          </a:p>
          <a:p>
            <a:pPr algn="r"/>
            <a:r>
              <a:rPr lang="ru-RU" sz="2400" b="1" dirty="0">
                <a:cs typeface="Calibri"/>
              </a:rPr>
              <a:t>П</a:t>
            </a:r>
            <a:r>
              <a:rPr lang="en-GB" sz="2400" b="1" dirty="0" err="1">
                <a:cs typeface="Calibri"/>
              </a:rPr>
              <a:t>родумать</a:t>
            </a:r>
            <a:r>
              <a:rPr lang="en-GB" sz="2400" b="1" dirty="0">
                <a:cs typeface="Calibri"/>
              </a:rPr>
              <a:t> </a:t>
            </a:r>
            <a:r>
              <a:rPr lang="en-GB" sz="2400" b="1" dirty="0" err="1">
                <a:cs typeface="Calibri"/>
              </a:rPr>
              <a:t>как</a:t>
            </a:r>
            <a:r>
              <a:rPr lang="en-GB" sz="2400" b="1" dirty="0">
                <a:cs typeface="Calibri"/>
              </a:rPr>
              <a:t> </a:t>
            </a:r>
            <a:r>
              <a:rPr lang="en-GB" sz="2400" b="1" dirty="0" err="1">
                <a:cs typeface="Calibri"/>
              </a:rPr>
              <a:t>минимум</a:t>
            </a:r>
            <a:r>
              <a:rPr lang="en-GB" sz="2400" b="1" dirty="0">
                <a:cs typeface="Calibri"/>
              </a:rPr>
              <a:t> 20 </a:t>
            </a:r>
            <a:r>
              <a:rPr lang="en-GB" sz="2400" b="1" dirty="0" err="1">
                <a:cs typeface="Calibri"/>
              </a:rPr>
              <a:t>стран</a:t>
            </a:r>
            <a:endParaRPr lang="en-GB" sz="2400" b="1" dirty="0">
              <a:cs typeface="Calibri"/>
            </a:endParaRP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D15A46E8-0E70-0C14-4B0D-3AA8EEA5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3" y="1853714"/>
            <a:ext cx="8688571" cy="18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604284"/>
            <a:ext cx="11196637" cy="1325563"/>
          </a:xfrm>
        </p:spPr>
        <p:txBody>
          <a:bodyPr/>
          <a:lstStyle/>
          <a:p>
            <a:r>
              <a:rPr lang="ru-RU" sz="3600" dirty="0">
                <a:latin typeface="+mn-lt"/>
                <a:ea typeface="+mj-lt"/>
                <a:cs typeface="+mj-lt"/>
              </a:rPr>
              <a:t>https://source.unsplash.com/random/</a:t>
            </a:r>
            <a:endParaRPr lang="en-US" sz="3600" dirty="0">
              <a:latin typeface="+mn-lt"/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2454423"/>
            <a:ext cx="11202210" cy="37225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Times New Roman"/>
              </a:rPr>
              <a:t>Отправлять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запрос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на</a:t>
            </a:r>
            <a:r>
              <a:rPr lang="en-GB" dirty="0">
                <a:cs typeface="Times New Roman"/>
              </a:rPr>
              <a:t> </a:t>
            </a:r>
            <a:r>
              <a:rPr lang="ru-RU" dirty="0">
                <a:cs typeface="Times New Roman"/>
              </a:rPr>
              <a:t>А</a:t>
            </a:r>
            <a:r>
              <a:rPr lang="en-GB" dirty="0" err="1">
                <a:cs typeface="Times New Roman"/>
              </a:rPr>
              <a:t>пи</a:t>
            </a:r>
            <a:r>
              <a:rPr lang="en-GB" dirty="0">
                <a:cs typeface="Times New Roman"/>
              </a:rPr>
              <a:t> с </a:t>
            </a:r>
            <a:r>
              <a:rPr lang="en-GB" dirty="0" err="1">
                <a:cs typeface="Times New Roman"/>
              </a:rPr>
              <a:t>рандомными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картинками</a:t>
            </a:r>
            <a:r>
              <a:rPr lang="en-GB" dirty="0">
                <a:cs typeface="Times New Roman"/>
              </a:rPr>
              <a:t> 5 </a:t>
            </a:r>
            <a:r>
              <a:rPr lang="en-GB" dirty="0" err="1">
                <a:cs typeface="Times New Roman"/>
              </a:rPr>
              <a:t>раз</a:t>
            </a:r>
            <a:r>
              <a:rPr lang="en-GB" dirty="0">
                <a:cs typeface="Times New Roman"/>
              </a:rPr>
              <a:t> (в </a:t>
            </a:r>
            <a:r>
              <a:rPr lang="en-GB" dirty="0" err="1">
                <a:cs typeface="Times New Roman"/>
              </a:rPr>
              <a:t>цикле</a:t>
            </a:r>
            <a:r>
              <a:rPr lang="en-GB" dirty="0">
                <a:cs typeface="Times New Roman"/>
              </a:rPr>
              <a:t>) и </a:t>
            </a:r>
            <a:r>
              <a:rPr lang="en-GB" dirty="0" err="1">
                <a:cs typeface="Times New Roman"/>
              </a:rPr>
              <a:t>все</a:t>
            </a:r>
            <a:r>
              <a:rPr lang="en-GB" dirty="0">
                <a:cs typeface="Times New Roman"/>
              </a:rPr>
              <a:t> 5 </a:t>
            </a:r>
            <a:r>
              <a:rPr lang="en-GB" dirty="0" err="1">
                <a:cs typeface="Times New Roman"/>
              </a:rPr>
              <a:t>картинок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отображать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сайте</a:t>
            </a:r>
            <a:r>
              <a:rPr lang="en-GB" dirty="0">
                <a:cs typeface="Times New Roman"/>
              </a:rPr>
              <a:t>. </a:t>
            </a:r>
            <a:endParaRPr lang="ru-RU" dirty="0">
              <a:cs typeface="Times New Roman"/>
            </a:endParaRPr>
          </a:p>
          <a:p>
            <a:r>
              <a:rPr lang="en-GB" dirty="0" err="1">
                <a:cs typeface="Times New Roman"/>
              </a:rPr>
              <a:t>Используйте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стили</a:t>
            </a:r>
            <a:r>
              <a:rPr lang="en-GB" dirty="0"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51379" y="258726"/>
            <a:ext cx="11196637" cy="1325563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Страница, которая возвращает </a:t>
            </a:r>
            <a:br>
              <a:rPr lang="ru-RU" sz="32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ru-RU" sz="32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список людей</a:t>
            </a:r>
            <a:endParaRPr lang="en-US" sz="3200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643" y="1364586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Отправьте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запрос</a:t>
            </a:r>
            <a:r>
              <a:rPr lang="en-GB" dirty="0">
                <a:cs typeface="Calibri"/>
              </a:rPr>
              <a:t> </a:t>
            </a:r>
            <a:r>
              <a:rPr lang="en-GB" dirty="0" err="1">
                <a:cs typeface="Calibri"/>
              </a:rPr>
              <a:t>по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ссылке</a:t>
            </a:r>
            <a:r>
              <a:rPr lang="en-GB" dirty="0">
                <a:cs typeface="Calibri"/>
              </a:rPr>
              <a:t>:</a:t>
            </a:r>
          </a:p>
          <a:p>
            <a:r>
              <a:rPr lang="en-GB" dirty="0">
                <a:ea typeface="+mn-lt"/>
                <a:cs typeface="+mn-lt"/>
                <a:hlinkClick r:id="rId2"/>
              </a:rPr>
              <a:t>https://reqres.in/api/users?page=2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И </a:t>
            </a:r>
            <a:r>
              <a:rPr lang="en-GB" dirty="0" err="1">
                <a:cs typeface="Calibri"/>
              </a:rPr>
              <a:t>отобразите</a:t>
            </a:r>
            <a:r>
              <a:rPr lang="en-GB" dirty="0">
                <a:cs typeface="Calibri"/>
              </a:rPr>
              <a:t>, </a:t>
            </a:r>
          </a:p>
          <a:p>
            <a:r>
              <a:rPr lang="en-GB" dirty="0" err="1">
                <a:cs typeface="Calibri"/>
              </a:rPr>
              <a:t>полученный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ответ</a:t>
            </a:r>
            <a:r>
              <a:rPr lang="en-GB" dirty="0">
                <a:cs typeface="Calibri"/>
              </a:rPr>
              <a:t>, </a:t>
            </a:r>
          </a:p>
          <a:p>
            <a:r>
              <a:rPr lang="en-GB" dirty="0">
                <a:cs typeface="Calibri"/>
              </a:rPr>
              <a:t>в </a:t>
            </a:r>
            <a:r>
              <a:rPr lang="en-GB" dirty="0" err="1">
                <a:cs typeface="Calibri"/>
              </a:rPr>
              <a:t>таком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виде</a:t>
            </a:r>
            <a:r>
              <a:rPr lang="ru-RU" dirty="0">
                <a:cs typeface="Calibri"/>
              </a:rPr>
              <a:t>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64B165E-448F-76FB-AC6F-BF3F6FAA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81" y="2681179"/>
            <a:ext cx="7332919" cy="41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4361" y="2491447"/>
            <a:ext cx="10931081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7627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24</TotalTime>
  <Words>214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Презентация PowerPoint</vt:lpstr>
      <vt:lpstr>Что мы знаем?</vt:lpstr>
      <vt:lpstr>NASA APIs</vt:lpstr>
      <vt:lpstr>Апи, которая возвращает по имени возможную принадлежность к национальности</vt:lpstr>
      <vt:lpstr>https://source.unsplash.com/random/</vt:lpstr>
      <vt:lpstr>Страница, которая возвращает  список людей</vt:lpstr>
      <vt:lpstr>ВОПРОСЫ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225</cp:revision>
  <dcterms:created xsi:type="dcterms:W3CDTF">2022-01-30T05:59:16Z</dcterms:created>
  <dcterms:modified xsi:type="dcterms:W3CDTF">2023-03-13T15:25:41Z</dcterms:modified>
</cp:coreProperties>
</file>