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96" r:id="rId5"/>
    <p:sldId id="297" r:id="rId6"/>
    <p:sldId id="286" r:id="rId7"/>
    <p:sldId id="298" r:id="rId8"/>
    <p:sldId id="28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321529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1.</a:t>
            </a:r>
            <a:br>
              <a:rPr lang="ru-RU" dirty="0"/>
            </a:br>
            <a:r>
              <a:rPr lang="ru-RU" dirty="0"/>
              <a:t>Основные понятия </a:t>
            </a:r>
            <a:r>
              <a:rPr lang="ru-RU" dirty="0" err="1"/>
              <a:t>Django</a:t>
            </a:r>
            <a:r>
              <a:rPr lang="ru-RU" dirty="0"/>
              <a:t>. Вывод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№2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Модели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Модели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736724"/>
            <a:ext cx="4441074" cy="4779985"/>
          </a:xfrm>
        </p:spPr>
        <p:txBody>
          <a:bodyPr>
            <a:normAutofit/>
          </a:bodyPr>
          <a:lstStyle/>
          <a:p>
            <a:r>
              <a:rPr lang="ru-RU" sz="2000" b="1" dirty="0"/>
              <a:t>Модель </a:t>
            </a:r>
            <a:r>
              <a:rPr lang="ru-RU" sz="2000" dirty="0"/>
              <a:t>— это класс, описывающий определенную таблицу в базе данных, в частности набор имеющихся в ней полей. </a:t>
            </a:r>
            <a:endParaRPr lang="en-US" sz="2000" dirty="0"/>
          </a:p>
          <a:p>
            <a:r>
              <a:rPr lang="ru-RU" sz="2000" dirty="0"/>
              <a:t>Отдельный экземпляр класса модели представляет отдельную запись таблицы, позволяет получать значения, хранящиеся в полях записи, и заносить в них новые значения. </a:t>
            </a:r>
            <a:endParaRPr lang="en-US" sz="2000" dirty="0"/>
          </a:p>
          <a:p>
            <a:r>
              <a:rPr lang="ru-RU" sz="2000" dirty="0"/>
              <a:t>Модель никак не привязана к конкретному формату базы данных.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2" y="752109"/>
            <a:ext cx="7067239" cy="33746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180" y="4207132"/>
            <a:ext cx="484890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/>
              <a:t>Миграции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66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2.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Миграции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736724"/>
            <a:ext cx="4441074" cy="4779985"/>
          </a:xfrm>
        </p:spPr>
        <p:txBody>
          <a:bodyPr>
            <a:normAutofit fontScale="92500"/>
          </a:bodyPr>
          <a:lstStyle/>
          <a:p>
            <a:r>
              <a:rPr lang="ru-RU" sz="2000" b="1" dirty="0"/>
              <a:t>Миграция</a:t>
            </a:r>
            <a:r>
              <a:rPr lang="ru-RU" sz="2000" dirty="0"/>
              <a:t> — это программа, сгенерированная на основе заданной модели и создающая в базе данных все описанные этой моделью структуры: таблицу, поля, индексы, правила и связи.</a:t>
            </a:r>
            <a:endParaRPr lang="en-US" sz="2000" dirty="0"/>
          </a:p>
          <a:p>
            <a:r>
              <a:rPr lang="ru-RU" sz="2000" dirty="0"/>
              <a:t>Команда </a:t>
            </a:r>
            <a:r>
              <a:rPr lang="ru-RU" sz="2000" b="1" dirty="0" err="1"/>
              <a:t>makemigrations</a:t>
            </a:r>
            <a:r>
              <a:rPr lang="ru-RU" sz="2000" dirty="0"/>
              <a:t> утилиты manage.py запускает генерирование миграций для всех моделей, объявленных в указанном приложении (у нас — bboard) и не изменившихся с момента предыдущего генерирования миграций.</a:t>
            </a:r>
          </a:p>
          <a:p>
            <a:r>
              <a:rPr lang="ru-RU" sz="2000" dirty="0"/>
              <a:t>Модули с миграциями сохраняются в пакете migrations, находящемся в пакете приложения. Модуль с кодом нашей первой миграции будет иметь имя </a:t>
            </a:r>
            <a:r>
              <a:rPr lang="ru-RU" sz="2000" b="1" dirty="0"/>
              <a:t>0001_initial.py</a:t>
            </a:r>
            <a:r>
              <a:rPr lang="ru-RU" sz="2000" dirty="0"/>
              <a:t>.</a:t>
            </a:r>
          </a:p>
        </p:txBody>
      </p:sp>
      <p:sp>
        <p:nvSpPr>
          <p:cNvPr id="2" name="AutoShape 2" descr="Data migrations in Django 1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37" y="124416"/>
            <a:ext cx="5865674" cy="40827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77" y="3962400"/>
            <a:ext cx="5668134" cy="22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Консоль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99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3.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Консоль </a:t>
            </a:r>
            <a:r>
              <a:rPr lang="en-US" sz="4000" b="1" dirty="0">
                <a:latin typeface="+mn-lt"/>
                <a:ea typeface="Times New Roman" panose="02020603050405020304" pitchFamily="18" charset="0"/>
              </a:rPr>
              <a:t>Django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60376" y="1232452"/>
            <a:ext cx="11373816" cy="2342467"/>
          </a:xfrm>
        </p:spPr>
        <p:txBody>
          <a:bodyPr>
            <a:normAutofit/>
          </a:bodyPr>
          <a:lstStyle/>
          <a:p>
            <a:r>
              <a:rPr lang="ru-RU" sz="1800" dirty="0"/>
              <a:t>Фреймворк включает в свой состав собственную редакцию консоли Python </a:t>
            </a:r>
            <a:r>
              <a:rPr lang="ru-RU" sz="1800" dirty="0" err="1"/>
              <a:t>Shell</a:t>
            </a:r>
            <a:r>
              <a:rPr lang="ru-RU" sz="1800" dirty="0"/>
              <a:t>, называемую консолью Django. От аналогичной командной среды Python она отличается тем, что в ней в состав путей поиска модулей добавляется путь к папке проекта, в которой запущена эта консоль.</a:t>
            </a:r>
          </a:p>
          <a:p>
            <a:r>
              <a:rPr lang="ru-RU" sz="1800" dirty="0"/>
              <a:t>В командной строке наберем команду для запуска консоли Django:</a:t>
            </a:r>
          </a:p>
          <a:p>
            <a:pPr algn="ctr"/>
            <a:r>
              <a:rPr lang="ru-RU" sz="1800" b="1" dirty="0"/>
              <a:t>manage.py </a:t>
            </a:r>
            <a:r>
              <a:rPr lang="ru-RU" sz="1800" b="1" dirty="0" err="1"/>
              <a:t>shell</a:t>
            </a:r>
            <a:endParaRPr lang="ru-RU" sz="1800" b="1" dirty="0"/>
          </a:p>
          <a:p>
            <a:r>
              <a:rPr lang="ru-RU" sz="1800" dirty="0"/>
              <a:t>И сразу увидим знакомое приглашение &gt;&gt;&gt;, предлагающее нам ввести какое-либо выражение Python и получить результат его выполнения.</a:t>
            </a:r>
          </a:p>
        </p:txBody>
      </p:sp>
      <p:sp>
        <p:nvSpPr>
          <p:cNvPr id="2" name="AutoShape 2" descr="Data migrations in Django 1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696" y="3574919"/>
            <a:ext cx="5034713" cy="32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63</TotalTime>
  <Words>255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1. Основные понятия Django. Вывод данных</vt:lpstr>
      <vt:lpstr>1. Модели</vt:lpstr>
      <vt:lpstr>1. Модели</vt:lpstr>
      <vt:lpstr>2. Миграции</vt:lpstr>
      <vt:lpstr>2. Миграции</vt:lpstr>
      <vt:lpstr>3. Консоль Django</vt:lpstr>
      <vt:lpstr>3. Консоль Django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12</cp:revision>
  <dcterms:created xsi:type="dcterms:W3CDTF">2022-01-30T05:59:16Z</dcterms:created>
  <dcterms:modified xsi:type="dcterms:W3CDTF">2022-07-14T12:02:25Z</dcterms:modified>
</cp:coreProperties>
</file>