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96" r:id="rId5"/>
    <p:sldId id="297" r:id="rId6"/>
    <p:sldId id="299" r:id="rId7"/>
    <p:sldId id="286" r:id="rId8"/>
    <p:sldId id="298" r:id="rId9"/>
    <p:sldId id="28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70738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2.</a:t>
            </a:r>
            <a:br>
              <a:rPr lang="ru-RU" dirty="0"/>
            </a:br>
            <a:r>
              <a:rPr lang="ru-RU" dirty="0"/>
              <a:t>Связи. Ввод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Маршруты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Маршруты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378915"/>
            <a:ext cx="5010567" cy="5121276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Важнейшей частью любого Web-фреймворка является механизм, отвечающий за маршрутизацию. В Django для этого используется свой небольшой </a:t>
            </a:r>
            <a:r>
              <a:rPr lang="ru-RU" sz="2000" dirty="0" err="1"/>
              <a:t>eDSL</a:t>
            </a:r>
            <a:r>
              <a:rPr lang="ru-RU" sz="2000" dirty="0"/>
              <a:t>, описывающий urlpatterns — набор образцов, с которыми сопоставляются пути из каждого входящего запроса.</a:t>
            </a:r>
          </a:p>
          <a:p>
            <a:r>
              <a:rPr lang="ru-RU" sz="2000" dirty="0"/>
              <a:t>Каждый образец состоит из описания статических и динамических частей пути в виде строки или регулярного выражения. Статические части пути в образце просто проверяются на равенство соответствующим участкам пути в запросе. Динамические же участки пути позволяют захватывать (</a:t>
            </a:r>
            <a:r>
              <a:rPr lang="ru-RU" sz="2000" dirty="0" err="1"/>
              <a:t>capture</a:t>
            </a:r>
            <a:r>
              <a:rPr lang="ru-RU" sz="2000" dirty="0"/>
              <a:t>) значения и передавать во view в качестве аргументов.</a:t>
            </a:r>
          </a:p>
          <a:p>
            <a:r>
              <a:rPr lang="ru-RU" sz="2000" dirty="0"/>
              <a:t>Как только выясняется, что путь или его начало совпали с образцом, происходит либо вызов view, либо передача оставшейся части пути во вложенный блок urlpatterns. В большинстве больших Django-проектов urlpatterns вложены друг в друга и представляют собой дерево.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62" y="3514840"/>
            <a:ext cx="6363201" cy="26232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54" y="72774"/>
            <a:ext cx="5101640" cy="32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Формы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6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Формы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4834104" cy="484833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HTML форма - это группа из одного или нескольких полей/</a:t>
            </a:r>
            <a:r>
              <a:rPr lang="ru-RU" sz="2000" dirty="0" err="1"/>
              <a:t>виджетов</a:t>
            </a:r>
            <a:r>
              <a:rPr lang="ru-RU" sz="2000" dirty="0"/>
              <a:t> на веб-странице, которая используется для сбора информации от пользователей для последующей отправки на сервер. </a:t>
            </a:r>
          </a:p>
          <a:p>
            <a:r>
              <a:rPr lang="ru-RU" sz="2000" dirty="0"/>
              <a:t>Формы являются гибким механизмом сбора пользовательских данных, поскольку имеют целый набор </a:t>
            </a:r>
            <a:r>
              <a:rPr lang="ru-RU" sz="2000" dirty="0" err="1"/>
              <a:t>виджетов</a:t>
            </a:r>
            <a:r>
              <a:rPr lang="ru-RU" sz="2000" dirty="0"/>
              <a:t> для ввода различных типов данных, как то: текстовые поля, флажки, переключатели, установщики дат и т. д. </a:t>
            </a:r>
          </a:p>
          <a:p>
            <a:r>
              <a:rPr lang="ru-RU" sz="2000" dirty="0"/>
              <a:t>Формы являются относительно безопасным способом взаимодействия пользовательского клиента и сервера, поскольку они позволяют отправлять данные в POST-запросах, применяя защиту от Межсайтовой подделки запроса (</a:t>
            </a:r>
            <a:r>
              <a:rPr lang="ru-RU" sz="2000" dirty="0" err="1"/>
              <a:t>Cross</a:t>
            </a:r>
            <a:r>
              <a:rPr lang="ru-RU" sz="2000" dirty="0"/>
              <a:t> Site </a:t>
            </a:r>
            <a:r>
              <a:rPr lang="ru-RU" sz="2000" dirty="0" err="1"/>
              <a:t>Request</a:t>
            </a:r>
            <a:r>
              <a:rPr lang="ru-RU" sz="2000" dirty="0"/>
              <a:t> </a:t>
            </a:r>
            <a:r>
              <a:rPr lang="ru-RU" sz="2000" dirty="0" err="1"/>
              <a:t>Forgery</a:t>
            </a:r>
            <a:r>
              <a:rPr lang="ru-RU" sz="2000" dirty="0"/>
              <a:t> - CSRF)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42" y="93287"/>
            <a:ext cx="4403558" cy="3182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35" y="3477878"/>
            <a:ext cx="5848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Формы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668380"/>
            <a:ext cx="10691324" cy="1692235"/>
          </a:xfrm>
        </p:spPr>
        <p:txBody>
          <a:bodyPr>
            <a:normAutofit/>
          </a:bodyPr>
          <a:lstStyle/>
          <a:p>
            <a:r>
              <a:rPr lang="ru-RU" sz="2000" dirty="0"/>
              <a:t>Форма описывается на языке HTML как набор элементов, расположенных внутри парных тэгов &lt;</a:t>
            </a:r>
            <a:r>
              <a:rPr lang="ru-RU" sz="2000" dirty="0" err="1"/>
              <a:t>form</a:t>
            </a:r>
            <a:r>
              <a:rPr lang="ru-RU" sz="2000" dirty="0"/>
              <a:t>&gt;...&lt;/</a:t>
            </a:r>
            <a:r>
              <a:rPr lang="ru-RU" sz="2000" dirty="0" err="1"/>
              <a:t>form</a:t>
            </a:r>
            <a:r>
              <a:rPr lang="ru-RU" sz="2000" dirty="0"/>
              <a:t>&gt;. </a:t>
            </a:r>
          </a:p>
          <a:p>
            <a:r>
              <a:rPr lang="ru-RU" sz="2000" dirty="0"/>
              <a:t>Любая форма содержит как минимум одно поле-тэг </a:t>
            </a:r>
            <a:r>
              <a:rPr lang="ru-RU" sz="2000" dirty="0" err="1"/>
              <a:t>input</a:t>
            </a:r>
            <a:r>
              <a:rPr lang="ru-RU" sz="2000" dirty="0"/>
              <a:t> типа </a:t>
            </a:r>
            <a:r>
              <a:rPr lang="ru-RU" sz="2000" dirty="0" err="1"/>
              <a:t>type</a:t>
            </a:r>
            <a:r>
              <a:rPr lang="ru-RU" sz="2000" dirty="0"/>
              <a:t>="</a:t>
            </a:r>
            <a:r>
              <a:rPr lang="ru-RU" sz="2000" dirty="0" err="1"/>
              <a:t>submit</a:t>
            </a:r>
            <a:r>
              <a:rPr lang="ru-RU" sz="2000" dirty="0"/>
              <a:t>".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46" y="3122223"/>
            <a:ext cx="681132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Статические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99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3.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Статические файлы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0376" y="1232452"/>
            <a:ext cx="6124908" cy="1550853"/>
          </a:xfrm>
        </p:spPr>
        <p:txBody>
          <a:bodyPr>
            <a:normAutofit/>
          </a:bodyPr>
          <a:lstStyle/>
          <a:p>
            <a:r>
              <a:rPr lang="ru-RU" sz="1800" dirty="0"/>
              <a:t>Веб-приложение, как правило, использует различные статические файлы - изображения, файлы стилей </a:t>
            </a:r>
            <a:r>
              <a:rPr lang="ru-RU" sz="1800" dirty="0" err="1"/>
              <a:t>css</a:t>
            </a:r>
            <a:r>
              <a:rPr lang="ru-RU" sz="1800" dirty="0"/>
              <a:t>, скриптов </a:t>
            </a:r>
            <a:r>
              <a:rPr lang="ru-RU" sz="1800" dirty="0" err="1"/>
              <a:t>javascript</a:t>
            </a:r>
            <a:r>
              <a:rPr lang="ru-RU" sz="1800" dirty="0"/>
              <a:t> и так далее.</a:t>
            </a:r>
          </a:p>
          <a:p>
            <a:r>
              <a:rPr lang="ru-RU" sz="1800" dirty="0"/>
              <a:t>Их обработка и передача отличается от обычных запросов или данных с базы.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5" y="732005"/>
            <a:ext cx="4914900" cy="4933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22" y="2697213"/>
            <a:ext cx="4660231" cy="36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324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2. Связи. Ввод данных</vt:lpstr>
      <vt:lpstr>1. Маршруты</vt:lpstr>
      <vt:lpstr>1. Маршруты</vt:lpstr>
      <vt:lpstr>2. Формы</vt:lpstr>
      <vt:lpstr>2. Формы</vt:lpstr>
      <vt:lpstr>2. Формы</vt:lpstr>
      <vt:lpstr>3. Статические файлы</vt:lpstr>
      <vt:lpstr>3. Статические файлы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15</cp:revision>
  <dcterms:created xsi:type="dcterms:W3CDTF">2022-01-30T05:59:16Z</dcterms:created>
  <dcterms:modified xsi:type="dcterms:W3CDTF">2022-07-25T05:23:25Z</dcterms:modified>
</cp:coreProperties>
</file>