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br.com/ru/post/495698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76030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3. Создание и настройка проекта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база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/>
              <a:t>Что такое база данных?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b="1" dirty="0"/>
              <a:t>База данных </a:t>
            </a:r>
            <a:r>
              <a:rPr lang="ru-RU" dirty="0"/>
              <a:t>— это место для хранения данных. Используется в том числе в </a:t>
            </a:r>
            <a:r>
              <a:rPr lang="ru-RU" dirty="0">
                <a:hlinkClick r:id="rId2"/>
              </a:rPr>
              <a:t>клиент-серверной архитектуре</a:t>
            </a:r>
            <a:r>
              <a:rPr lang="ru-RU" dirty="0"/>
              <a:t>. Это все интернет-магазины, сайты кинотеатров или авиабилетов... Вы делаете заказ, а система сохраняет ваши данные в базе.</a:t>
            </a:r>
            <a:endParaRPr lang="ru-R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07FD8E-BAA5-4BF4-BA91-75B6E49F2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20" y="1289375"/>
            <a:ext cx="6684627" cy="32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Какие бывают базы данных?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dirty="0"/>
              <a:t>Понятие реляционных и </a:t>
            </a:r>
            <a:r>
              <a:rPr lang="ru-RU" dirty="0" err="1"/>
              <a:t>нереляционных</a:t>
            </a:r>
            <a:r>
              <a:rPr lang="ru-RU" dirty="0"/>
              <a:t> баз данных.</a:t>
            </a:r>
          </a:p>
          <a:p>
            <a:r>
              <a:rPr lang="ru-RU" dirty="0"/>
              <a:t>В формате БД это значит, что </a:t>
            </a:r>
            <a:r>
              <a:rPr lang="ru-RU" b="1" dirty="0"/>
              <a:t>данные реляционных баз хранятся в виде таблиц и строк.</a:t>
            </a:r>
            <a:r>
              <a:rPr lang="ru-RU" dirty="0"/>
              <a:t> </a:t>
            </a:r>
            <a:r>
              <a:rPr lang="ru-RU" b="1" dirty="0" err="1"/>
              <a:t>Нереляционные</a:t>
            </a:r>
            <a:r>
              <a:rPr lang="ru-RU" b="1" dirty="0"/>
              <a:t> БД размещают информацию в коллекциях документов JSON</a:t>
            </a:r>
            <a:r>
              <a:rPr lang="ru-RU" dirty="0"/>
              <a:t>. Реляционные БД используют язык SQL (структурированных запросов).</a:t>
            </a:r>
            <a:endParaRPr lang="ru-RU" sz="2000" dirty="0"/>
          </a:p>
        </p:txBody>
      </p:sp>
      <p:pic>
        <p:nvPicPr>
          <p:cNvPr id="2050" name="Picture 2" descr="Пример базы Oracle ">
            <a:extLst>
              <a:ext uri="{FF2B5EF4-FFF2-40B4-BE49-F238E27FC236}">
                <a16:creationId xmlns:a16="http://schemas.microsoft.com/office/drawing/2014/main" id="{F85E81B5-361C-4864-9BB5-E3CD03FA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04" y="1106033"/>
            <a:ext cx="6665496" cy="376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Что такое NoSQL СУБД: история, виды, примеры, применение Big Data">
            <a:extLst>
              <a:ext uri="{FF2B5EF4-FFF2-40B4-BE49-F238E27FC236}">
                <a16:creationId xmlns:a16="http://schemas.microsoft.com/office/drawing/2014/main" id="{AEDC45E8-A388-4DE2-A923-FD1AA07B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806" y="4973957"/>
            <a:ext cx="3884601" cy="18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8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Что такое 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Django ORM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en-US" b="1" dirty="0"/>
              <a:t>Django ORM</a:t>
            </a:r>
            <a:r>
              <a:rPr lang="en-US" dirty="0"/>
              <a:t> (Object Relational Mapping) </a:t>
            </a:r>
            <a:r>
              <a:rPr lang="ru-RU" dirty="0"/>
              <a:t>является одной из самых мощных особенностей </a:t>
            </a:r>
            <a:r>
              <a:rPr lang="en-US" dirty="0"/>
              <a:t>Django. </a:t>
            </a:r>
            <a:r>
              <a:rPr lang="ru-RU" dirty="0"/>
              <a:t>Это позволяет нам взаимодействовать с базой данных, используя код </a:t>
            </a:r>
            <a:r>
              <a:rPr lang="en-US" dirty="0"/>
              <a:t>Python, </a:t>
            </a:r>
            <a:r>
              <a:rPr lang="ru-RU" dirty="0"/>
              <a:t>а не </a:t>
            </a:r>
            <a:r>
              <a:rPr lang="en-US" dirty="0"/>
              <a:t>SQL.</a:t>
            </a:r>
            <a:endParaRPr lang="ru-RU" sz="2000" dirty="0"/>
          </a:p>
        </p:txBody>
      </p:sp>
      <p:pic>
        <p:nvPicPr>
          <p:cNvPr id="3074" name="Picture 2" descr="Джанго - Краткое руководство - CoderLessons.com">
            <a:extLst>
              <a:ext uri="{FF2B5EF4-FFF2-40B4-BE49-F238E27FC236}">
                <a16:creationId xmlns:a16="http://schemas.microsoft.com/office/drawing/2014/main" id="{B9115F67-0F4E-429E-9905-182F6DE9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69" y="924238"/>
            <a:ext cx="5715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jango ORM Tutorial - The concept to master Django framework - DataFlair">
            <a:extLst>
              <a:ext uri="{FF2B5EF4-FFF2-40B4-BE49-F238E27FC236}">
                <a16:creationId xmlns:a16="http://schemas.microsoft.com/office/drawing/2014/main" id="{C6CCF037-B858-46E1-ABCB-40C30C11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80" y="3714401"/>
            <a:ext cx="4921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4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85</TotalTime>
  <Words>148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3. Создание и настройка проекта</vt:lpstr>
      <vt:lpstr>1. Что такое база данных</vt:lpstr>
      <vt:lpstr>1. Что такое база данных?</vt:lpstr>
      <vt:lpstr>2. Какие бывают базы данных?</vt:lpstr>
      <vt:lpstr>3. Что такое Django ORM?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20</cp:revision>
  <dcterms:created xsi:type="dcterms:W3CDTF">2022-01-30T05:59:16Z</dcterms:created>
  <dcterms:modified xsi:type="dcterms:W3CDTF">2022-07-26T07:03:21Z</dcterms:modified>
</cp:coreProperties>
</file>