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6" r:id="rId6"/>
    <p:sldId id="287" r:id="rId7"/>
    <p:sldId id="28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26.07.2022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3. Создание и настройка проекта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№5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Что такое </a:t>
            </a:r>
            <a:r>
              <a:rPr lang="en-US" dirty="0"/>
              <a:t>middleware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/>
              <a:t>Что такое </a:t>
            </a:r>
            <a:r>
              <a:rPr lang="en-US" sz="4000" b="1" dirty="0"/>
              <a:t>middleware</a:t>
            </a:r>
            <a:r>
              <a:rPr lang="ru-RU" sz="4000" b="1" dirty="0"/>
              <a:t>?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8" y="1736724"/>
            <a:ext cx="3498494" cy="4779985"/>
          </a:xfrm>
        </p:spPr>
        <p:txBody>
          <a:bodyPr>
            <a:normAutofit/>
          </a:bodyPr>
          <a:lstStyle/>
          <a:p>
            <a:r>
              <a:rPr lang="ru-RU" sz="2400" b="1" dirty="0" err="1"/>
              <a:t>Middleware</a:t>
            </a:r>
            <a:r>
              <a:rPr lang="ru-RU" sz="2400" dirty="0"/>
              <a:t> - это </a:t>
            </a:r>
            <a:r>
              <a:rPr lang="ru-RU" sz="2400" b="1" dirty="0"/>
              <a:t>система крючков для обработки запросов/ответов в </a:t>
            </a:r>
            <a:r>
              <a:rPr lang="ru-RU" sz="2400" b="1" dirty="0" err="1"/>
              <a:t>Django</a:t>
            </a:r>
            <a:r>
              <a:rPr lang="ru-RU" sz="2400" dirty="0"/>
              <a:t>. Это легкая, низкоуровневая система «плагинов» для глобального изменения входных или выходных данных </a:t>
            </a:r>
            <a:r>
              <a:rPr lang="ru-RU" sz="2400" dirty="0" err="1"/>
              <a:t>Django</a:t>
            </a:r>
            <a:r>
              <a:rPr lang="ru-RU" sz="2400" dirty="0"/>
              <a:t>. Каждый компонент промежуточного ПО отвечает за выполнение определенной функции.</a:t>
            </a:r>
            <a:endParaRPr lang="ru-RU" sz="1800" dirty="0"/>
          </a:p>
        </p:txBody>
      </p:sp>
      <p:pic>
        <p:nvPicPr>
          <p:cNvPr id="2056" name="Picture 8" descr="Обучение Джанго (3): промежуточное ПО - Русские Блоги">
            <a:extLst>
              <a:ext uri="{FF2B5EF4-FFF2-40B4-BE49-F238E27FC236}">
                <a16:creationId xmlns:a16="http://schemas.microsoft.com/office/drawing/2014/main" id="{C7B6B8C6-7514-43C0-BC94-B8C305F4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28" y="152400"/>
            <a:ext cx="3596999" cy="308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nally, Real-Time Django Is Here: Get Started with Django Channels | Heroku">
            <a:extLst>
              <a:ext uri="{FF2B5EF4-FFF2-40B4-BE49-F238E27FC236}">
                <a16:creationId xmlns:a16="http://schemas.microsoft.com/office/drawing/2014/main" id="{82FD02B7-0C78-4284-A93B-3C555DB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2" y="3138872"/>
            <a:ext cx="4643943" cy="331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create custom middleware in Django?">
            <a:extLst>
              <a:ext uri="{FF2B5EF4-FFF2-40B4-BE49-F238E27FC236}">
                <a16:creationId xmlns:a16="http://schemas.microsoft.com/office/drawing/2014/main" id="{6A350558-1B97-472C-BF43-7682FF5B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21" y="4485716"/>
            <a:ext cx="3773583" cy="223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/>
              <a:t>Веб сервер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2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/>
              <a:t>Веб сервер </a:t>
            </a:r>
            <a:r>
              <a:rPr lang="en-US" sz="4000" b="1" dirty="0"/>
              <a:t>Django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r>
              <a:rPr lang="ru-RU" b="1" dirty="0"/>
              <a:t>Веб-сервер</a:t>
            </a:r>
            <a:r>
              <a:rPr lang="ru-RU" dirty="0"/>
              <a:t> — сервер, принимающий HTTP-запросы от клиентов, обычно веб-браузеров, и выдающий им HTTP-ответы, как правило, вместе с HTML-страницей, изображением, файлом, медиа-потоком или другими данными.</a:t>
            </a:r>
            <a:endParaRPr lang="ru-RU" sz="2000" dirty="0"/>
          </a:p>
        </p:txBody>
      </p:sp>
      <p:pic>
        <p:nvPicPr>
          <p:cNvPr id="2058" name="Picture 10" descr="Finally, Real-Time Django Is Here: Get Started with Django Channels | Heroku">
            <a:extLst>
              <a:ext uri="{FF2B5EF4-FFF2-40B4-BE49-F238E27FC236}">
                <a16:creationId xmlns:a16="http://schemas.microsoft.com/office/drawing/2014/main" id="{82FD02B7-0C78-4284-A93B-3C555DB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15181"/>
            <a:ext cx="5797317" cy="41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9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atin typeface="+mn-lt"/>
                <a:ea typeface="Times New Roman" panose="02020603050405020304" pitchFamily="18" charset="0"/>
              </a:rPr>
              <a:t>2</a:t>
            </a:r>
            <a:r>
              <a:rPr lang="en-US" sz="4000" b="1" dirty="0"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4000" b="1" dirty="0"/>
              <a:t>Веб сервер </a:t>
            </a:r>
            <a:r>
              <a:rPr lang="en-US" sz="4000" b="1" dirty="0"/>
              <a:t>Django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Джанго</a:t>
            </a:r>
            <a:r>
              <a:rPr lang="ru-RU" dirty="0"/>
              <a:t> поставляется с облегченным веб-сервером для быстрого запуска сайта без необходимости тратить время на настройку сервера. При запуске сервера разработки </a:t>
            </a:r>
            <a:r>
              <a:rPr lang="ru-RU" dirty="0" err="1"/>
              <a:t>Джанго</a:t>
            </a:r>
            <a:r>
              <a:rPr lang="ru-RU" dirty="0"/>
              <a:t> он в режиме реального времени следит за изменениями в коде. Он автоматически перезагружается, после изменения кода. Однако это может не сработать для некоторых действий, таких как добавление новых файлов в проект, в этих случаях потребуется перезапустить сервер вручную.</a:t>
            </a:r>
            <a:endParaRPr lang="ru-RU" sz="2000" dirty="0"/>
          </a:p>
        </p:txBody>
      </p:sp>
      <p:pic>
        <p:nvPicPr>
          <p:cNvPr id="3074" name="Picture 2" descr="Deploy your django app on your linux server by Farjaalahmad | Fiverr">
            <a:extLst>
              <a:ext uri="{FF2B5EF4-FFF2-40B4-BE49-F238E27FC236}">
                <a16:creationId xmlns:a16="http://schemas.microsoft.com/office/drawing/2014/main" id="{3ADECBCE-541A-4F14-826D-2AAB70DB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04" y="1736724"/>
            <a:ext cx="6477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85</TotalTime>
  <Words>175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3. Создание и настройка проекта</vt:lpstr>
      <vt:lpstr>1. Что такое middleware</vt:lpstr>
      <vt:lpstr>1. Что такое middleware?</vt:lpstr>
      <vt:lpstr>2. Веб сервер Django</vt:lpstr>
      <vt:lpstr>2. Веб сервер Django</vt:lpstr>
      <vt:lpstr>2. Веб сервер Django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22</cp:revision>
  <dcterms:created xsi:type="dcterms:W3CDTF">2022-01-30T05:59:16Z</dcterms:created>
  <dcterms:modified xsi:type="dcterms:W3CDTF">2022-07-26T07:31:12Z</dcterms:modified>
</cp:coreProperties>
</file>