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6" r:id="rId5"/>
    <p:sldId id="288" r:id="rId6"/>
    <p:sldId id="287" r:id="rId7"/>
    <p:sldId id="28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4. Модели: Базовые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№6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</a:t>
            </a:r>
            <a:r>
              <a:rPr lang="en-US" dirty="0"/>
              <a:t>ORM?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Что такое </a:t>
            </a:r>
            <a:r>
              <a:rPr lang="en-US" sz="4000" b="1" dirty="0">
                <a:latin typeface="+mn-lt"/>
                <a:ea typeface="Times New Roman" panose="02020603050405020304" pitchFamily="18" charset="0"/>
              </a:rPr>
              <a:t>ORM?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3646989" cy="4779985"/>
          </a:xfrm>
        </p:spPr>
        <p:txBody>
          <a:bodyPr>
            <a:normAutofit/>
          </a:bodyPr>
          <a:lstStyle/>
          <a:p>
            <a:r>
              <a:rPr lang="ru-RU" sz="2000" dirty="0"/>
              <a:t>ORM — прослойка между базой данных и кодом который пишет программист, которая позволяет созданные в программе объекты складывать/получать в/из БД.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43" y="600177"/>
            <a:ext cx="7171857" cy="536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Что такое </a:t>
            </a:r>
            <a:r>
              <a:rPr lang="en-US" sz="4000" b="1" dirty="0">
                <a:latin typeface="+mn-lt"/>
                <a:ea typeface="Times New Roman" panose="02020603050405020304" pitchFamily="18" charset="0"/>
              </a:rPr>
              <a:t>ORM?</a:t>
            </a:r>
            <a:endParaRPr lang="ru-RU" sz="4000" dirty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9" y="3039979"/>
            <a:ext cx="4817979" cy="36134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70" y="450099"/>
            <a:ext cx="7172823" cy="37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Модели это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0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4000" b="1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Модели это</a:t>
            </a:r>
            <a:r>
              <a:rPr lang="en-US" sz="4000" b="1" dirty="0">
                <a:latin typeface="+mn-lt"/>
                <a:ea typeface="Times New Roman" panose="02020603050405020304" pitchFamily="18" charset="0"/>
              </a:rPr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58958"/>
            <a:ext cx="3646989" cy="5257752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Модели</a:t>
            </a:r>
          </a:p>
          <a:p>
            <a:r>
              <a:rPr lang="ru-RU" sz="1800" dirty="0"/>
              <a:t>Модель является единственным источником информации о ваших данных. Она содержит основные поля и поведение данных, которые вы храните. Как правило, каждая модель отображается в одну таблицу базы данных.</a:t>
            </a:r>
          </a:p>
          <a:p>
            <a:endParaRPr lang="ru-RU" sz="1800" dirty="0"/>
          </a:p>
          <a:p>
            <a:r>
              <a:rPr lang="ru-RU" sz="1800" dirty="0"/>
              <a:t>Основы:</a:t>
            </a:r>
          </a:p>
          <a:p>
            <a:r>
              <a:rPr lang="ru-RU" sz="1800" dirty="0"/>
              <a:t>Каждая модель представляет собой класс Python, который является подклассом </a:t>
            </a:r>
            <a:r>
              <a:rPr lang="ru-RU" sz="1800" dirty="0" err="1"/>
              <a:t>django.db.models.Model</a:t>
            </a:r>
            <a:r>
              <a:rPr lang="ru-RU" sz="1800" dirty="0"/>
              <a:t>.</a:t>
            </a:r>
          </a:p>
          <a:p>
            <a:r>
              <a:rPr lang="ru-RU" sz="1800" dirty="0"/>
              <a:t>Каждый атрибут модели представляет поле базы данных.</a:t>
            </a:r>
          </a:p>
          <a:p>
            <a:r>
              <a:rPr lang="ru-RU" sz="1800" dirty="0"/>
              <a:t>При этом Django предоставляет вам автоматически сгенерированный API доступа к базе данных; смотрите Создание запросов.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242" y="438462"/>
            <a:ext cx="7401958" cy="27245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33" y="3427688"/>
            <a:ext cx="7433367" cy="2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94</TotalTime>
  <Words>143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4. Модели: Базовые инструменты</vt:lpstr>
      <vt:lpstr>1. Что такое ORM?</vt:lpstr>
      <vt:lpstr>1. Что такое ORM?</vt:lpstr>
      <vt:lpstr>1. Что такое ORM?</vt:lpstr>
      <vt:lpstr>2. Модели это?</vt:lpstr>
      <vt:lpstr>2. Модели это?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23</cp:revision>
  <dcterms:created xsi:type="dcterms:W3CDTF">2022-01-30T05:59:16Z</dcterms:created>
  <dcterms:modified xsi:type="dcterms:W3CDTF">2022-08-03T08:02:18Z</dcterms:modified>
</cp:coreProperties>
</file>