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.wikipedia.org/wiki/EDS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4. Модели: Базовые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Валидация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  <a:ea typeface="Times New Roman" panose="02020603050405020304" pitchFamily="18" charset="0"/>
              </a:rPr>
              <a:t>Валидация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529305" cy="4779985"/>
          </a:xfrm>
        </p:spPr>
        <p:txBody>
          <a:bodyPr>
            <a:normAutofit/>
          </a:bodyPr>
          <a:lstStyle/>
          <a:p>
            <a:r>
              <a:rPr lang="ru-RU" sz="2000" dirty="0" err="1"/>
              <a:t>Валида́ция</a:t>
            </a:r>
            <a:r>
              <a:rPr lang="ru-RU" sz="2000" dirty="0"/>
              <a:t> (от лат. </a:t>
            </a:r>
            <a:r>
              <a:rPr lang="ru-RU" sz="2000" dirty="0" err="1"/>
              <a:t>validus</a:t>
            </a:r>
            <a:r>
              <a:rPr lang="ru-RU" sz="2000" dirty="0"/>
              <a:t> – «здоровый, крепкий, сильный») в технике или в системе менеджмента качества — доказательство того, что требования конкретного пользователя, продукта, услуги или системы удовлетворены. Верификация — обычно внутренний процесс управления качеством, обеспечивающий согласие с правилами, стандартами или спецификацией.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78" y="473242"/>
            <a:ext cx="6753727" cy="5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  <a:ea typeface="Times New Roman" panose="02020603050405020304" pitchFamily="18" charset="0"/>
              </a:rPr>
              <a:t>Валидация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41046"/>
            <a:ext cx="11308740" cy="5375663"/>
          </a:xfrm>
        </p:spPr>
        <p:txBody>
          <a:bodyPr>
            <a:normAutofit/>
          </a:bodyPr>
          <a:lstStyle/>
          <a:p>
            <a:r>
              <a:rPr lang="ru-RU" sz="2000" dirty="0" err="1"/>
              <a:t>Валидация</a:t>
            </a:r>
            <a:r>
              <a:rPr lang="ru-RU" sz="2000" dirty="0"/>
              <a:t> формы происходит при очистке данных. Если вы хотите настроить этот процесс, есть различные места для внесения изменений, каждое из которых служит для разных целей. В процессе обработки формы выполняются три типа методов очистки. Обычно они выполняются, когда вы вызываете метод </a:t>
            </a:r>
            <a:r>
              <a:rPr lang="ru-RU" sz="2000" dirty="0" err="1"/>
              <a:t>is_valid</a:t>
            </a:r>
            <a:r>
              <a:rPr lang="ru-RU" sz="2000" dirty="0"/>
              <a:t>() на форме. Есть и другие вещи, которые также могут вызвать очистку и проверку (обращение к атрибуту </a:t>
            </a:r>
            <a:r>
              <a:rPr lang="ru-RU" sz="2000" dirty="0" err="1"/>
              <a:t>errors</a:t>
            </a:r>
            <a:r>
              <a:rPr lang="ru-RU" sz="2000" dirty="0"/>
              <a:t> или прямой вызов </a:t>
            </a:r>
            <a:r>
              <a:rPr lang="ru-RU" sz="2000" dirty="0" err="1"/>
              <a:t>full_clean</a:t>
            </a:r>
            <a:r>
              <a:rPr lang="ru-RU" sz="2000" dirty="0"/>
              <a:t>()), но обычно они не нужны.</a:t>
            </a:r>
          </a:p>
          <a:p>
            <a:endParaRPr lang="ru-RU" sz="2000" dirty="0"/>
          </a:p>
          <a:p>
            <a:r>
              <a:rPr lang="ru-RU" sz="2000" dirty="0"/>
              <a:t>В общем, любой метод очистки может поднять </a:t>
            </a:r>
            <a:r>
              <a:rPr lang="ru-RU" sz="2000" dirty="0" err="1"/>
              <a:t>ValidationError</a:t>
            </a:r>
            <a:r>
              <a:rPr lang="ru-RU" sz="2000" dirty="0"/>
              <a:t>, если есть проблема с данными, которые он обрабатывает, передавая соответствующую информацию конструктору </a:t>
            </a:r>
            <a:r>
              <a:rPr lang="ru-RU" sz="2000" dirty="0" err="1"/>
              <a:t>ValidationError</a:t>
            </a:r>
            <a:r>
              <a:rPr lang="ru-RU" sz="2000" dirty="0"/>
              <a:t>. Если не поднимается </a:t>
            </a:r>
            <a:r>
              <a:rPr lang="ru-RU" sz="2000" dirty="0" err="1"/>
              <a:t>ValidationError</a:t>
            </a:r>
            <a:r>
              <a:rPr lang="ru-RU" sz="2000" dirty="0"/>
              <a:t>, метод должен вернуть очищенные (нормализованные) данные в виде объекта Python.</a:t>
            </a:r>
          </a:p>
          <a:p>
            <a:endParaRPr lang="ru-RU" sz="2000" dirty="0"/>
          </a:p>
          <a:p>
            <a:r>
              <a:rPr lang="ru-RU" sz="2000" dirty="0"/>
              <a:t>Большинство </a:t>
            </a:r>
            <a:r>
              <a:rPr lang="ru-RU" sz="2000" dirty="0" err="1"/>
              <a:t>валидаций</a:t>
            </a:r>
            <a:r>
              <a:rPr lang="ru-RU" sz="2000" dirty="0"/>
              <a:t> можно выполнить с помощью </a:t>
            </a:r>
            <a:r>
              <a:rPr lang="ru-RU" sz="2000" dirty="0" err="1"/>
              <a:t>validators</a:t>
            </a:r>
            <a:r>
              <a:rPr lang="ru-RU" sz="2000" dirty="0"/>
              <a:t> - помощников, которые можно использовать повторно. </a:t>
            </a:r>
            <a:r>
              <a:rPr lang="ru-RU" sz="2000" dirty="0" err="1"/>
              <a:t>Валидаторы</a:t>
            </a:r>
            <a:r>
              <a:rPr lang="ru-RU" sz="2000" dirty="0"/>
              <a:t> - это функции (или </a:t>
            </a:r>
            <a:r>
              <a:rPr lang="ru-RU" sz="2000" dirty="0" err="1"/>
              <a:t>callables</a:t>
            </a:r>
            <a:r>
              <a:rPr lang="ru-RU" sz="2000" dirty="0"/>
              <a:t>), которые принимают один аргумент и вызывают </a:t>
            </a:r>
            <a:r>
              <a:rPr lang="ru-RU" sz="2000" dirty="0" err="1"/>
              <a:t>ValidationError</a:t>
            </a:r>
            <a:r>
              <a:rPr lang="ru-RU" sz="2000" dirty="0"/>
              <a:t> при недопустимом вводе. </a:t>
            </a:r>
            <a:r>
              <a:rPr lang="ru-RU" sz="2000" dirty="0" err="1"/>
              <a:t>Валидаторы</a:t>
            </a:r>
            <a:r>
              <a:rPr lang="ru-RU" sz="2000" dirty="0"/>
              <a:t> запускаются после вызова методов </a:t>
            </a:r>
            <a:r>
              <a:rPr lang="ru-RU" sz="2000" dirty="0" err="1"/>
              <a:t>to_python</a:t>
            </a:r>
            <a:r>
              <a:rPr lang="ru-RU" sz="2000" dirty="0"/>
              <a:t> и </a:t>
            </a:r>
            <a:r>
              <a:rPr lang="ru-RU" sz="2000" dirty="0" err="1"/>
              <a:t>validate</a:t>
            </a:r>
            <a:r>
              <a:rPr lang="ru-RU" sz="2000" dirty="0"/>
              <a:t> поля.</a:t>
            </a:r>
          </a:p>
        </p:txBody>
      </p:sp>
    </p:spTree>
    <p:extLst>
      <p:ext uri="{BB962C8B-B14F-4D97-AF65-F5344CB8AC3E}">
        <p14:creationId xmlns:p14="http://schemas.microsoft.com/office/powerpoint/2010/main" val="13720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6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Маршрутизация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28863" y="1219200"/>
            <a:ext cx="5117780" cy="5638800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Важнейшей частью любого Web-фреймворка является механизм, отвечающий за маршрутизацию. Во </a:t>
            </a:r>
            <a:r>
              <a:rPr lang="ru-RU" sz="2000" dirty="0" err="1"/>
              <a:t>Flask</a:t>
            </a:r>
            <a:r>
              <a:rPr lang="ru-RU" sz="2000" dirty="0"/>
              <a:t> для построения карты маршрутов использовались специальные декораторы. В Django для этого используется свой небольшой </a:t>
            </a:r>
            <a:r>
              <a:rPr lang="ru-RU" sz="2000" u="sng" dirty="0" err="1">
                <a:hlinkClick r:id="rId2"/>
              </a:rPr>
              <a:t>eDSL</a:t>
            </a:r>
            <a:r>
              <a:rPr lang="ru-RU" sz="2000" dirty="0"/>
              <a:t>, описывающий </a:t>
            </a:r>
            <a:r>
              <a:rPr lang="ru-RU" sz="2000" i="1" dirty="0"/>
              <a:t>urlpatterns</a:t>
            </a:r>
            <a:r>
              <a:rPr lang="ru-RU" sz="2000" dirty="0"/>
              <a:t> — набор образцов, с которыми сопоставляются пути из каждого входящего запроса.</a:t>
            </a:r>
          </a:p>
          <a:p>
            <a:r>
              <a:rPr lang="ru-RU" sz="2000" dirty="0"/>
              <a:t>Каждый образец состоит из описания статических и динамических частей пути в виде строки или регулярного выражения. </a:t>
            </a:r>
            <a:r>
              <a:rPr lang="ru-RU" sz="2000" i="1" dirty="0"/>
              <a:t>Статические</a:t>
            </a:r>
            <a:r>
              <a:rPr lang="ru-RU" sz="2000" dirty="0"/>
              <a:t> части пути в образце просто проверяются на равенство соответствующим участкам пути в запросе. </a:t>
            </a:r>
            <a:r>
              <a:rPr lang="ru-RU" sz="2000" i="1" dirty="0"/>
              <a:t>Динамические</a:t>
            </a:r>
            <a:r>
              <a:rPr lang="ru-RU" sz="2000" dirty="0"/>
              <a:t> же участки пути позволяют </a:t>
            </a:r>
            <a:r>
              <a:rPr lang="ru-RU" sz="2000" i="1" dirty="0"/>
              <a:t>захватывать (</a:t>
            </a:r>
            <a:r>
              <a:rPr lang="ru-RU" sz="2000" i="1" dirty="0" err="1"/>
              <a:t>capture</a:t>
            </a:r>
            <a:r>
              <a:rPr lang="ru-RU" sz="2000" i="1" dirty="0"/>
              <a:t>)</a:t>
            </a:r>
            <a:r>
              <a:rPr lang="ru-RU" sz="2000" dirty="0"/>
              <a:t> значения и передавать во view в качестве аргументов.</a:t>
            </a:r>
          </a:p>
          <a:p>
            <a:r>
              <a:rPr lang="ru-RU" sz="2000" dirty="0"/>
              <a:t>Как только выясняется, что путь или его начало совпали с образцом, происходит либо вызов view, либо передача оставшейся части пути во вложенный блок urlpatterns. В большинстве больших Django-проектов urlpatterns вложены друг в друга и представляют собой </a:t>
            </a:r>
            <a:r>
              <a:rPr lang="ru-RU" sz="2000" i="1" dirty="0"/>
              <a:t>дерево</a:t>
            </a:r>
            <a:r>
              <a:rPr lang="ru-RU" sz="20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63" y="381000"/>
            <a:ext cx="2790825" cy="304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625" y="3556290"/>
            <a:ext cx="5815949" cy="30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86</TotalTime>
  <Words>390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4. Модели: Базовые инструменты</vt:lpstr>
      <vt:lpstr>1. Валидация</vt:lpstr>
      <vt:lpstr>1. Валидация</vt:lpstr>
      <vt:lpstr>1. Валидация</vt:lpstr>
      <vt:lpstr>2. Маршрутизация</vt:lpstr>
      <vt:lpstr>2. Маршрутизация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24</cp:revision>
  <dcterms:created xsi:type="dcterms:W3CDTF">2022-01-30T05:59:16Z</dcterms:created>
  <dcterms:modified xsi:type="dcterms:W3CDTF">2022-08-03T08:15:07Z</dcterms:modified>
</cp:coreProperties>
</file>