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227709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Модуль 5. Миграции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№8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Что такое миграции?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/>
              <a:t>Что такое миграции?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4983715" cy="4779985"/>
          </a:xfrm>
        </p:spPr>
        <p:txBody>
          <a:bodyPr>
            <a:normAutofit/>
          </a:bodyPr>
          <a:lstStyle/>
          <a:p>
            <a:r>
              <a:rPr lang="ru-RU" sz="2000" dirty="0"/>
              <a:t>Миграция — это программа, создающая в базе данных все необходимые для работы.</a:t>
            </a:r>
          </a:p>
          <a:p>
            <a:r>
              <a:rPr lang="ru-RU" sz="2000" dirty="0"/>
              <a:t>Модели структуры (таблицу, поля, индексы, правила и связи) или модифицирующая.</a:t>
            </a:r>
          </a:p>
          <a:p>
            <a:r>
              <a:rPr lang="ru-RU" sz="2000" dirty="0"/>
              <a:t>И, если модель, на основе которой она была сгенерирована, изменилась.</a:t>
            </a:r>
          </a:p>
          <a:p>
            <a:r>
              <a:rPr lang="ru-RU" sz="2000" dirty="0"/>
              <a:t>При выполнении миграция генерирует SQL-код, формирующий эти структуры</a:t>
            </a:r>
          </a:p>
          <a:p>
            <a:r>
              <a:rPr lang="ru-RU" sz="2000" dirty="0"/>
              <a:t>И ’’понимаемый” СУБД, указанной в настройках проекта.</a:t>
            </a:r>
          </a:p>
          <a:p>
            <a:r>
              <a:rPr lang="ru-RU" sz="2000" dirty="0"/>
              <a:t>Практически всегда миграции генерируются самим </a:t>
            </a:r>
            <a:r>
              <a:rPr lang="ru-RU" sz="2000" dirty="0" err="1"/>
              <a:t>Django</a:t>
            </a:r>
            <a:r>
              <a:rPr lang="ru-RU" sz="2000" dirty="0"/>
              <a:t> по запросу разработчика. Писать свои собственные миграции приходится крайне редко.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76A27F-9CCA-4E8E-934E-BB72C9E84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448" y="91368"/>
            <a:ext cx="5736322" cy="2773189"/>
          </a:xfrm>
          <a:prstGeom prst="rect">
            <a:avLst/>
          </a:prstGeom>
        </p:spPr>
      </p:pic>
      <p:pic>
        <p:nvPicPr>
          <p:cNvPr id="1026" name="Picture 2" descr="Django Migrations | Python - GeeksforGeeks">
            <a:extLst>
              <a:ext uri="{FF2B5EF4-FFF2-40B4-BE49-F238E27FC236}">
                <a16:creationId xmlns:a16="http://schemas.microsoft.com/office/drawing/2014/main" id="{F49A52DB-03D8-4DAF-9ACB-40605AD6C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226" y="3061982"/>
            <a:ext cx="6480544" cy="364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86</TotalTime>
  <Words>101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Light</vt:lpstr>
      <vt:lpstr>Lucida Console</vt:lpstr>
      <vt:lpstr>Wingdings</vt:lpstr>
      <vt:lpstr>Тема Office</vt:lpstr>
      <vt:lpstr>Модуль 5. Миграции</vt:lpstr>
      <vt:lpstr>1. Что такое миграции?</vt:lpstr>
      <vt:lpstr>1. Что такое миграции?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26</cp:revision>
  <dcterms:created xsi:type="dcterms:W3CDTF">2022-01-30T05:59:16Z</dcterms:created>
  <dcterms:modified xsi:type="dcterms:W3CDTF">2022-08-10T15:48:09Z</dcterms:modified>
</cp:coreProperties>
</file>