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082232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6. Запись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№6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Что такое записи?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Что такое записи?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142741" cy="4779985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Если упрощать, это данные, которые лежат в релятивной базе данных. </a:t>
            </a:r>
          </a:p>
          <a:p>
            <a:r>
              <a:rPr lang="ru-RU" sz="2000" dirty="0"/>
              <a:t>Эти самые записи нам может по запросу возвращать СУБД, а также удалять или изменять их.</a:t>
            </a:r>
          </a:p>
          <a:p>
            <a:endParaRPr lang="ru-RU" sz="2000" dirty="0"/>
          </a:p>
          <a:p>
            <a:r>
              <a:rPr lang="ru-RU" sz="2000" dirty="0"/>
              <a:t>Реляционная база данных – это набор данных с предопределенными связями между ними. Эти данные организованны в виде набора таблиц, состоящих из столбцов и строк. В таблицах хранится информация об объектах, представленных в базе данных. В каждом столбце таблицы хранится определенный тип данных, в каждой ячейке – значение атрибута. Каждая стока таблицы представляет собой набор связанных значений, относящихся к одному объекту или сущности.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11" y="545943"/>
            <a:ext cx="5470358" cy="37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. Save()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5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2. Save()</a:t>
            </a:r>
            <a:r>
              <a:rPr lang="ru-RU" sz="4000" b="1" dirty="0">
                <a:latin typeface="+mn-lt"/>
                <a:ea typeface="Times New Roman" panose="02020603050405020304" pitchFamily="18" charset="0"/>
              </a:rPr>
              <a:t>?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6348689" cy="4779985"/>
          </a:xfrm>
        </p:spPr>
        <p:txBody>
          <a:bodyPr>
            <a:normAutofit/>
          </a:bodyPr>
          <a:lstStyle/>
          <a:p>
            <a:r>
              <a:rPr lang="ru-RU" sz="2000" dirty="0"/>
              <a:t>Метод </a:t>
            </a:r>
            <a:r>
              <a:rPr lang="en-US" sz="2000" dirty="0"/>
              <a:t>save()</a:t>
            </a:r>
            <a:r>
              <a:rPr lang="ru-RU" sz="2000" dirty="0"/>
              <a:t>, если не переопределён, вызывает сохранение набора записей в таблицу.</a:t>
            </a:r>
          </a:p>
          <a:p>
            <a:r>
              <a:rPr lang="ru-RU" sz="2000" dirty="0"/>
              <a:t>В случае ошибки, вызывается исключение.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295" y="3034749"/>
            <a:ext cx="8013157" cy="34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8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79</TotalTime>
  <Words>153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6. Запись данных</vt:lpstr>
      <vt:lpstr>1. Что такое записи?</vt:lpstr>
      <vt:lpstr>1. Что такое записи?</vt:lpstr>
      <vt:lpstr>2. Save()?</vt:lpstr>
      <vt:lpstr>2. Save()?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26</cp:revision>
  <dcterms:created xsi:type="dcterms:W3CDTF">2022-01-30T05:59:16Z</dcterms:created>
  <dcterms:modified xsi:type="dcterms:W3CDTF">2022-08-10T16:29:22Z</dcterms:modified>
</cp:coreProperties>
</file>