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08223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6. Запись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/>
              <a:t>Занятие №10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Связанные записи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Связанные записи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315020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Используя особенности релятивных баз данных, можно соединять две и более таблиц между собой особыми типами связей.</a:t>
            </a:r>
          </a:p>
          <a:p>
            <a:r>
              <a:rPr lang="ru-RU" sz="2200" b="1" dirty="0"/>
              <a:t>Связи делятся на:</a:t>
            </a:r>
            <a:br>
              <a:rPr lang="ru-RU" sz="2200" dirty="0"/>
            </a:br>
            <a:br>
              <a:rPr lang="ru-RU" sz="2000" dirty="0"/>
            </a:br>
            <a:r>
              <a:rPr lang="ru-RU" sz="2000" dirty="0"/>
              <a:t>Многие ко многим.</a:t>
            </a:r>
          </a:p>
          <a:p>
            <a:r>
              <a:rPr lang="ru-RU" sz="2000" dirty="0"/>
              <a:t>Один ко многим.</a:t>
            </a:r>
            <a:br>
              <a:rPr lang="ru-RU" sz="2000" dirty="0"/>
            </a:br>
            <a:endParaRPr lang="ru-RU" sz="2000" dirty="0"/>
          </a:p>
          <a:p>
            <a:pPr lvl="1"/>
            <a:r>
              <a:rPr lang="ru-RU" sz="1800" dirty="0"/>
              <a:t>с обязательной связью;</a:t>
            </a:r>
          </a:p>
          <a:p>
            <a:pPr lvl="1"/>
            <a:r>
              <a:rPr lang="ru-RU" sz="1800" dirty="0"/>
              <a:t>с необязательной связью;</a:t>
            </a:r>
          </a:p>
          <a:p>
            <a:r>
              <a:rPr lang="ru-RU" sz="2000" dirty="0"/>
              <a:t>Один к одному.</a:t>
            </a:r>
            <a:br>
              <a:rPr lang="ru-RU" sz="2000" dirty="0"/>
            </a:br>
            <a:endParaRPr lang="ru-RU" sz="2000" dirty="0"/>
          </a:p>
          <a:p>
            <a:pPr lvl="1"/>
            <a:r>
              <a:rPr lang="ru-RU" sz="1800" dirty="0"/>
              <a:t>с обязательной связью;</a:t>
            </a:r>
          </a:p>
          <a:p>
            <a:pPr lvl="1"/>
            <a:r>
              <a:rPr lang="ru-RU" sz="1800" dirty="0"/>
              <a:t>с необязательной связью;</a:t>
            </a:r>
          </a:p>
          <a:p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57" y="246532"/>
            <a:ext cx="5173579" cy="38801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2515206"/>
            <a:ext cx="6296150" cy="40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70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6. Запись данных</vt:lpstr>
      <vt:lpstr>1. Связанные записи</vt:lpstr>
      <vt:lpstr>1. Связанные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28</cp:revision>
  <dcterms:created xsi:type="dcterms:W3CDTF">2022-01-30T05:59:16Z</dcterms:created>
  <dcterms:modified xsi:type="dcterms:W3CDTF">2022-08-10T16:44:36Z</dcterms:modified>
</cp:coreProperties>
</file>