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75146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7. Выборка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№11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Сортировка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Сортировка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000" dirty="0"/>
              <a:t>Сортировка данных — это когда мы их упорядочиваем по какому-то признаку.</a:t>
            </a:r>
          </a:p>
          <a:p>
            <a:endParaRPr lang="ru-RU" sz="2000" dirty="0"/>
          </a:p>
          <a:p>
            <a:r>
              <a:rPr lang="ru-RU" sz="2000" dirty="0"/>
              <a:t>Пример:</a:t>
            </a:r>
          </a:p>
          <a:p>
            <a:endParaRPr lang="ru-RU" sz="2000" dirty="0"/>
          </a:p>
          <a:p>
            <a:r>
              <a:rPr lang="en-US" sz="2000" b="1" dirty="0" err="1"/>
              <a:t>auths</a:t>
            </a:r>
            <a:r>
              <a:rPr lang="en-US" sz="2000" b="1" dirty="0"/>
              <a:t> = </a:t>
            </a:r>
            <a:r>
              <a:rPr lang="en-US" sz="2000" b="1" dirty="0" err="1"/>
              <a:t>Author.objects.order_by</a:t>
            </a:r>
            <a:r>
              <a:rPr lang="en-US" sz="2000" b="1" dirty="0"/>
              <a:t>('-score')[:30]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dirty="0"/>
              <a:t>Что тут происходит? – Выборка первых 30 строк из </a:t>
            </a:r>
            <a:r>
              <a:rPr lang="ru-RU" sz="2000" dirty="0" err="1"/>
              <a:t>из</a:t>
            </a:r>
            <a:r>
              <a:rPr lang="ru-RU" sz="2000" dirty="0"/>
              <a:t> таблицы </a:t>
            </a:r>
            <a:r>
              <a:rPr lang="en-US" sz="2000" b="1" dirty="0"/>
              <a:t>Author</a:t>
            </a:r>
            <a:r>
              <a:rPr lang="ru-RU" sz="2000" dirty="0"/>
              <a:t>. При этом, сортировка идёт в обратную сторону по значению </a:t>
            </a:r>
            <a:r>
              <a:rPr lang="en-US" sz="2000" b="1" dirty="0"/>
              <a:t>score</a:t>
            </a:r>
            <a:r>
              <a:rPr lang="ru-RU" sz="2000" dirty="0"/>
              <a:t>.</a:t>
            </a:r>
          </a:p>
          <a:p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2" y="152399"/>
            <a:ext cx="6192251" cy="464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9" y="4028574"/>
            <a:ext cx="3772568" cy="28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68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7. Выборка данных</vt:lpstr>
      <vt:lpstr>1. Сортировка</vt:lpstr>
      <vt:lpstr>1. Сортировка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27</cp:revision>
  <dcterms:created xsi:type="dcterms:W3CDTF">2022-01-30T05:59:16Z</dcterms:created>
  <dcterms:modified xsi:type="dcterms:W3CDTF">2022-08-10T17:05:11Z</dcterms:modified>
</cp:coreProperties>
</file>