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64876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7. Выборка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№12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Агрегатные вычисления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Агрегатные вычисления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000" b="1" dirty="0"/>
              <a:t>Агрегация</a:t>
            </a:r>
            <a:r>
              <a:rPr lang="ru-RU" sz="2000" dirty="0"/>
              <a:t> </a:t>
            </a:r>
            <a:r>
              <a:rPr lang="ru-RU" sz="2000" b="1" dirty="0"/>
              <a:t>применяется</a:t>
            </a:r>
            <a:r>
              <a:rPr lang="ru-RU" sz="2000" dirty="0"/>
              <a:t> </a:t>
            </a:r>
            <a:r>
              <a:rPr lang="ru-RU" sz="2000" b="1" dirty="0"/>
              <a:t>для</a:t>
            </a:r>
            <a:r>
              <a:rPr lang="ru-RU" sz="2000" dirty="0"/>
              <a:t> </a:t>
            </a:r>
            <a:r>
              <a:rPr lang="ru-RU" sz="2000" b="1" dirty="0"/>
              <a:t>расчета</a:t>
            </a:r>
            <a:r>
              <a:rPr lang="ru-RU" sz="2000" dirty="0"/>
              <a:t> </a:t>
            </a:r>
            <a:r>
              <a:rPr lang="ru-RU" sz="2000" b="1" dirty="0"/>
              <a:t>результирующих</a:t>
            </a:r>
            <a:r>
              <a:rPr lang="ru-RU" sz="2000" dirty="0"/>
              <a:t> </a:t>
            </a:r>
            <a:r>
              <a:rPr lang="ru-RU" sz="2000" b="1" dirty="0"/>
              <a:t>значений.</a:t>
            </a:r>
            <a:r>
              <a:rPr lang="ru-RU" sz="2000" dirty="0"/>
              <a:t> Суть процесса агрегации — преобразовать большой набор строк в единственное значение. В SQL для этого применяются специальные агрегатные функции. </a:t>
            </a:r>
          </a:p>
          <a:p>
            <a:r>
              <a:rPr lang="ru-RU" sz="2000" dirty="0"/>
              <a:t>К наиболее часто применяемым можно отнести функции </a:t>
            </a:r>
            <a:r>
              <a:rPr lang="ru-RU" sz="2000" b="1" dirty="0"/>
              <a:t>SUM, MIN, MAX, AVG и COUNT</a:t>
            </a:r>
            <a:r>
              <a:rPr lang="ru-RU" sz="2000" dirty="0"/>
              <a:t>. Каждая из этих функций оперирует значениями столбца некоторой таблицы и в результате создает единственное значение.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1287901"/>
            <a:ext cx="6518907" cy="4700337"/>
          </a:xfrm>
          <a:prstGeom prst="rect">
            <a:avLst/>
          </a:prstGeom>
        </p:spPr>
      </p:pic>
      <p:sp>
        <p:nvSpPr>
          <p:cNvPr id="3" name="AutoShape 2" descr="https://mypresentation.ru/documents_6/82ee3528ac0e523da95d9390229c4757/img6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+mn-lt"/>
              </a:rPr>
              <a:t>. </a:t>
            </a:r>
            <a:r>
              <a:rPr lang="ru-RU" sz="4000" b="1" dirty="0">
                <a:latin typeface="+mn-lt"/>
              </a:rPr>
              <a:t>Агрегатные вычисления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000" dirty="0"/>
              <a:t>Команда </a:t>
            </a:r>
            <a:r>
              <a:rPr lang="ru-RU" sz="2000" b="1" dirty="0"/>
              <a:t>GROUP</a:t>
            </a:r>
            <a:r>
              <a:rPr lang="ru-RU" sz="2000" dirty="0"/>
              <a:t> </a:t>
            </a:r>
            <a:r>
              <a:rPr lang="ru-RU" sz="2000" b="1" dirty="0"/>
              <a:t>BY</a:t>
            </a:r>
            <a:r>
              <a:rPr lang="ru-RU" sz="2000" dirty="0"/>
              <a:t> группирует результаты при выборке из базы данных. </a:t>
            </a:r>
          </a:p>
          <a:p>
            <a:r>
              <a:rPr lang="ru-RU" sz="2000" dirty="0"/>
              <a:t>К сгруппированным результатам можно применять любые </a:t>
            </a:r>
            <a:r>
              <a:rPr lang="ru-RU" sz="2000" b="1" dirty="0"/>
              <a:t>SQL</a:t>
            </a:r>
            <a:r>
              <a:rPr lang="ru-RU" sz="2000" dirty="0"/>
              <a:t> функции.</a:t>
            </a:r>
          </a:p>
        </p:txBody>
      </p:sp>
      <p:sp>
        <p:nvSpPr>
          <p:cNvPr id="3" name="AutoShape 2" descr="https://mypresentation.ru/documents_6/82ee3528ac0e523da95d9390229c4757/img6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1477963"/>
            <a:ext cx="6519056" cy="48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76</TotalTime>
  <Words>101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7. Выборка данных</vt:lpstr>
      <vt:lpstr>1. Агрегатные вычисления</vt:lpstr>
      <vt:lpstr>1. Агрегатные вычисления</vt:lpstr>
      <vt:lpstr>1. Агрегатные вычисления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30</cp:revision>
  <dcterms:created xsi:type="dcterms:W3CDTF">2022-01-30T05:59:16Z</dcterms:created>
  <dcterms:modified xsi:type="dcterms:W3CDTF">2022-08-10T17:39:56Z</dcterms:modified>
</cp:coreProperties>
</file>