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3" r:id="rId3"/>
    <p:sldId id="258" r:id="rId4"/>
    <p:sldId id="284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1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57" d="100"/>
          <a:sy n="57" d="100"/>
        </p:scale>
        <p:origin x="162" y="3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с рисунком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311894" y="2382873"/>
            <a:ext cx="648985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2194311" y="1219601"/>
            <a:ext cx="5607440" cy="902703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pic>
          <p:nvPicPr>
            <p:cNvPr id="122" name="Рисунок 1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3253" y="2342369"/>
              <a:ext cx="1504289" cy="1891060"/>
            </a:xfrm>
            <a:prstGeom prst="rect">
              <a:avLst/>
            </a:prstGeom>
          </p:spPr>
        </p:pic>
      </p:grpSp>
      <p:sp>
        <p:nvSpPr>
          <p:cNvPr id="3" name="Блок-схема: альтернативный процесс 2"/>
          <p:cNvSpPr/>
          <p:nvPr userDrawn="1"/>
        </p:nvSpPr>
        <p:spPr>
          <a:xfrm>
            <a:off x="8160346" y="1110976"/>
            <a:ext cx="3185306" cy="3553682"/>
          </a:xfrm>
          <a:prstGeom prst="flowChartAlternateProcess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3"/>
          </p:nvPr>
        </p:nvSpPr>
        <p:spPr>
          <a:xfrm>
            <a:off x="8027190" y="1232048"/>
            <a:ext cx="3161281" cy="3579509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7592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вертик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6172199" y="1736725"/>
            <a:ext cx="5540375" cy="4440238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828916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6" y="152400"/>
            <a:ext cx="11196637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481637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48163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199" y="1681163"/>
            <a:ext cx="5540375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540375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9824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6790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42645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7" y="740780"/>
            <a:ext cx="6529387" cy="533592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8" y="1752599"/>
            <a:ext cx="4426452" cy="432410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12.08.2022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6200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750542" cy="158432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567422" y="987425"/>
            <a:ext cx="6145151" cy="50198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7" y="1736725"/>
            <a:ext cx="4750543" cy="427053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12.08.2022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11699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57991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следни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Группа 99"/>
          <p:cNvGrpSpPr/>
          <p:nvPr userDrawn="1"/>
        </p:nvGrpSpPr>
        <p:grpSpPr>
          <a:xfrm>
            <a:off x="-398730" y="-433145"/>
            <a:ext cx="11388975" cy="7025601"/>
            <a:chOff x="157279" y="-896347"/>
            <a:chExt cx="24060886" cy="14842617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6432226" y="-226848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18741125" y="3550537"/>
              <a:ext cx="5477040" cy="5477040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436860" y="8062027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2353849" y="556884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19539619" y="12901701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7895056" y="11659927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pic>
          <p:nvPicPr>
            <p:cNvPr id="122" name="Рисунок 1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10790" y="4397719"/>
              <a:ext cx="3470329" cy="4362593"/>
            </a:xfrm>
            <a:prstGeom prst="rect">
              <a:avLst/>
            </a:prstGeom>
          </p:spPr>
        </p:pic>
      </p:grp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4903788" y="2524125"/>
            <a:ext cx="5368925" cy="175101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21411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pic>
          <p:nvPicPr>
            <p:cNvPr id="122" name="Рисунок 1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3253" y="2342369"/>
              <a:ext cx="1504289" cy="18910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31825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71588" y="1709738"/>
            <a:ext cx="9577387" cy="28527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71588" y="4589463"/>
            <a:ext cx="9577387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320745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 темный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Подраздел темы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 algn="ctr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Подзаголовок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pic>
          <p:nvPicPr>
            <p:cNvPr id="122" name="Рисунок 1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3253" y="2342369"/>
              <a:ext cx="1504289" cy="18910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02764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2587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ко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2773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Объект 2"/>
          <p:cNvSpPr>
            <a:spLocks noGrp="1"/>
          </p:cNvSpPr>
          <p:nvPr>
            <p:ph idx="13"/>
          </p:nvPr>
        </p:nvSpPr>
        <p:spPr>
          <a:xfrm>
            <a:off x="515939" y="3848180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5367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горизонт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515939" y="3851275"/>
            <a:ext cx="11196636" cy="1846264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2058669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736725"/>
            <a:ext cx="5540374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9176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7" y="152400"/>
            <a:ext cx="1119663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741486"/>
            <a:ext cx="11196636" cy="4603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515937" y="6356350"/>
            <a:ext cx="106231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1255433" y="6356350"/>
            <a:ext cx="4571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3233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73" r:id="rId2"/>
    <p:sldLayoutId id="2147483651" r:id="rId3"/>
    <p:sldLayoutId id="2147483679" r:id="rId4"/>
    <p:sldLayoutId id="2147483650" r:id="rId5"/>
    <p:sldLayoutId id="2147483675" r:id="rId6"/>
    <p:sldLayoutId id="2147483674" r:id="rId7"/>
    <p:sldLayoutId id="2147483676" r:id="rId8"/>
    <p:sldLayoutId id="2147483652" r:id="rId9"/>
    <p:sldLayoutId id="2147483677" r:id="rId10"/>
    <p:sldLayoutId id="2147483653" r:id="rId11"/>
    <p:sldLayoutId id="2147483654" r:id="rId12"/>
    <p:sldLayoutId id="2147483656" r:id="rId13"/>
    <p:sldLayoutId id="2147483657" r:id="rId14"/>
    <p:sldLayoutId id="2147483655" r:id="rId15"/>
    <p:sldLayoutId id="2147483678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25">
          <p15:clr>
            <a:srgbClr val="F26B43"/>
          </p15:clr>
        </p15:guide>
        <p15:guide id="2" pos="7378">
          <p15:clr>
            <a:srgbClr val="F26B43"/>
          </p15:clr>
        </p15:guide>
        <p15:guide id="3" orient="horz" pos="96">
          <p15:clr>
            <a:srgbClr val="F26B43"/>
          </p15:clr>
        </p15:guide>
        <p15:guide id="4" orient="horz" pos="3997">
          <p15:clr>
            <a:srgbClr val="F26B43"/>
          </p15:clr>
        </p15:guide>
        <p15:guide id="5" pos="801">
          <p15:clr>
            <a:srgbClr val="F26B43"/>
          </p15:clr>
        </p15:guide>
        <p15:guide id="6" pos="6834">
          <p15:clr>
            <a:srgbClr val="F26B43"/>
          </p15:clr>
        </p15:guide>
        <p15:guide id="7" pos="3840">
          <p15:clr>
            <a:srgbClr val="F26B43"/>
          </p15:clr>
        </p15:guide>
        <p15:guide id="8" orient="horz" pos="1094" userDrawn="1">
          <p15:clr>
            <a:srgbClr val="F26B43"/>
          </p15:clr>
        </p15:guide>
        <p15:guide id="9" orient="horz" pos="22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086455" y="2862471"/>
            <a:ext cx="6489857" cy="1560477"/>
          </a:xfrm>
        </p:spPr>
        <p:txBody>
          <a:bodyPr>
            <a:noAutofit/>
          </a:bodyPr>
          <a:lstStyle/>
          <a:p>
            <a:r>
              <a:rPr lang="ru-RU" dirty="0"/>
              <a:t>Модуль 8. Маршрутизация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>
          <a:xfrm>
            <a:off x="1086455" y="2227709"/>
            <a:ext cx="5607440" cy="634762"/>
          </a:xfrm>
        </p:spPr>
        <p:txBody>
          <a:bodyPr/>
          <a:lstStyle/>
          <a:p>
            <a:r>
              <a:rPr lang="ru-RU" dirty="0"/>
              <a:t>Занятие №14</a:t>
            </a:r>
          </a:p>
          <a:p>
            <a:endParaRPr lang="ru-RU" dirty="0"/>
          </a:p>
          <a:p>
            <a:endParaRPr lang="ru-RU" dirty="0"/>
          </a:p>
        </p:txBody>
      </p:sp>
      <p:pic>
        <p:nvPicPr>
          <p:cNvPr id="2" name="Рисунок 1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1" r="5831"/>
          <a:stretch>
            <a:fillRect/>
          </a:stretch>
        </p:blipFill>
        <p:spPr>
          <a:solidFill>
            <a:schemeClr val="accent1">
              <a:lumMod val="5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341646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ru-RU" dirty="0"/>
              <a:t>Именованные маршруты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0398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+mn-lt"/>
                <a:ea typeface="Times New Roman" panose="02020603050405020304" pitchFamily="18" charset="0"/>
              </a:rPr>
              <a:t>1. </a:t>
            </a:r>
            <a:r>
              <a:rPr lang="ru-RU" sz="4000" b="1" dirty="0">
                <a:latin typeface="+mn-lt"/>
              </a:rPr>
              <a:t>Именованные </a:t>
            </a:r>
            <a:br>
              <a:rPr lang="ru-RU" sz="4000" b="1" dirty="0">
                <a:latin typeface="+mn-lt"/>
              </a:rPr>
            </a:br>
            <a:r>
              <a:rPr lang="ru-RU" sz="4000" b="1" dirty="0">
                <a:latin typeface="+mn-lt"/>
              </a:rPr>
              <a:t>маршруты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515937" y="1736724"/>
            <a:ext cx="3683787" cy="4779985"/>
          </a:xfrm>
        </p:spPr>
        <p:txBody>
          <a:bodyPr>
            <a:normAutofit lnSpcReduction="10000"/>
          </a:bodyPr>
          <a:lstStyle/>
          <a:p>
            <a:r>
              <a:rPr lang="ru-RU" sz="2400" dirty="0"/>
              <a:t>Как понятное из названия, именованный маршрут, это маршрут имеющий имя.</a:t>
            </a:r>
          </a:p>
          <a:p>
            <a:r>
              <a:rPr lang="ru-RU" sz="2400" dirty="0"/>
              <a:t>Оно обязано быть уникальным, и используется для динамического формирования маршрутов в шаблонах </a:t>
            </a:r>
            <a:r>
              <a:rPr lang="en-US" sz="2400" dirty="0"/>
              <a:t>Django</a:t>
            </a:r>
            <a:r>
              <a:rPr lang="ru-RU" sz="2400" dirty="0"/>
              <a:t>, т.е. в </a:t>
            </a:r>
            <a:r>
              <a:rPr lang="en-US" sz="2400" dirty="0"/>
              <a:t>html </a:t>
            </a:r>
            <a:r>
              <a:rPr lang="ru-RU" sz="2400" dirty="0"/>
              <a:t>файлах, допустим в формах, достаточно будет указать только уникальное имя.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0997" y="254000"/>
            <a:ext cx="6761403" cy="3620168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9296" y="1736724"/>
            <a:ext cx="7382676" cy="4150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410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CEF3F875-4765-49D6-8093-DECD7DCFD7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370340994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Itstep_darkblue">
      <a:dk1>
        <a:sysClr val="windowText" lastClr="000000"/>
      </a:dk1>
      <a:lt1>
        <a:sysClr val="window" lastClr="FFFFFF"/>
      </a:lt1>
      <a:dk2>
        <a:srgbClr val="1E4E79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tstep_KZ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tstep_KZ.potx" id="{5DFBDE60-DCF7-4B9F-8E62-2D7F83E9C38B}" vid="{7066FB53-62E1-48E4-96F3-BF8D44E79D1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Itstep_KZ</Template>
  <TotalTime>80</TotalTime>
  <Words>63</Words>
  <Application>Microsoft Office PowerPoint</Application>
  <PresentationFormat>Широкоэкранный</PresentationFormat>
  <Paragraphs>6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10" baseType="lpstr">
      <vt:lpstr>Arial</vt:lpstr>
      <vt:lpstr>Calibri</vt:lpstr>
      <vt:lpstr>Helvetica Light</vt:lpstr>
      <vt:lpstr>Lucida Console</vt:lpstr>
      <vt:lpstr>Wingdings</vt:lpstr>
      <vt:lpstr>Тема Office</vt:lpstr>
      <vt:lpstr>Модуль 8. Маршрутизация</vt:lpstr>
      <vt:lpstr>1. Именованные маршруты</vt:lpstr>
      <vt:lpstr>1. Именованные  маршруты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программирование</dc:title>
  <dc:creator>admin</dc:creator>
  <cp:lastModifiedBy>admin</cp:lastModifiedBy>
  <cp:revision>26</cp:revision>
  <dcterms:created xsi:type="dcterms:W3CDTF">2022-01-30T05:59:16Z</dcterms:created>
  <dcterms:modified xsi:type="dcterms:W3CDTF">2022-08-12T05:19:02Z</dcterms:modified>
</cp:coreProperties>
</file>