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862471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Модуль 9. Контроллеры-функции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№15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MV</a:t>
            </a:r>
            <a:r>
              <a:rPr lang="ru-RU" dirty="0"/>
              <a:t>С(</a:t>
            </a:r>
            <a:r>
              <a:rPr lang="en-US" dirty="0"/>
              <a:t>T</a:t>
            </a:r>
            <a:r>
              <a:rPr lang="ru-RU" dirty="0"/>
              <a:t>)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en-US" sz="4000" b="1" dirty="0">
                <a:latin typeface="+mn-lt"/>
              </a:rPr>
              <a:t>MV</a:t>
            </a:r>
            <a:r>
              <a:rPr lang="ru-RU" sz="4000" b="1" dirty="0">
                <a:latin typeface="+mn-lt"/>
              </a:rPr>
              <a:t>С(</a:t>
            </a:r>
            <a:r>
              <a:rPr lang="en-US" sz="4000" b="1" dirty="0">
                <a:latin typeface="+mn-lt"/>
              </a:rPr>
              <a:t>T</a:t>
            </a:r>
            <a:r>
              <a:rPr lang="ru-RU" sz="4000" b="1" dirty="0">
                <a:latin typeface="+mn-lt"/>
              </a:rPr>
              <a:t>)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13502" y="1177924"/>
            <a:ext cx="3461614" cy="5527676"/>
          </a:xfrm>
        </p:spPr>
        <p:txBody>
          <a:bodyPr>
            <a:normAutofit fontScale="92500" lnSpcReduction="20000"/>
          </a:bodyPr>
          <a:lstStyle/>
          <a:p>
            <a:r>
              <a:rPr lang="ru-RU" sz="1800" dirty="0" err="1"/>
              <a:t>Model</a:t>
            </a:r>
            <a:r>
              <a:rPr lang="ru-RU" sz="1800" dirty="0"/>
              <a:t>-View-</a:t>
            </a:r>
            <a:r>
              <a:rPr lang="ru-RU" sz="1800" dirty="0" err="1"/>
              <a:t>Controller</a:t>
            </a:r>
            <a:r>
              <a:rPr lang="ru-RU" sz="1800" dirty="0"/>
              <a:t> (MVC, «Модель-Представление-Контроллер», «Модель-Вид-Контроллер») — схема разделения данных приложения и управляющей логики на три отдельных компонента: модель, представление и контроллер — таким образом, что модификация каждого компонента может осуществляться независимо.</a:t>
            </a:r>
          </a:p>
          <a:p>
            <a:endParaRPr lang="ru-RU" sz="1800" dirty="0"/>
          </a:p>
          <a:p>
            <a:r>
              <a:rPr lang="ru-RU" sz="1800" dirty="0"/>
              <a:t>Модель (</a:t>
            </a:r>
            <a:r>
              <a:rPr lang="ru-RU" sz="1800" dirty="0" err="1"/>
              <a:t>Model</a:t>
            </a:r>
            <a:r>
              <a:rPr lang="ru-RU" sz="1800" dirty="0"/>
              <a:t>) предоставляет данные и реагирует на команды контроллера, изменяя своё состояние.</a:t>
            </a:r>
          </a:p>
          <a:p>
            <a:r>
              <a:rPr lang="ru-RU" sz="1800" dirty="0"/>
              <a:t>Представление (View) отвечает за отображение данных модели пользователю, реагируя на изменения модели.</a:t>
            </a:r>
          </a:p>
          <a:p>
            <a:r>
              <a:rPr lang="ru-RU" sz="1800" dirty="0"/>
              <a:t>Контроллер (</a:t>
            </a:r>
            <a:r>
              <a:rPr lang="ru-RU" sz="1800" dirty="0" err="1"/>
              <a:t>Controller</a:t>
            </a:r>
            <a:r>
              <a:rPr lang="ru-RU" sz="1800" dirty="0"/>
              <a:t>) интерпретирует действия пользователя, оповещая модель о необходимости изменений.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116" y="2544516"/>
            <a:ext cx="7443536" cy="417768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410" y="135799"/>
            <a:ext cx="4419599" cy="258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76</TotalTime>
  <Words>107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 Light</vt:lpstr>
      <vt:lpstr>Lucida Console</vt:lpstr>
      <vt:lpstr>Wingdings</vt:lpstr>
      <vt:lpstr>Тема Office</vt:lpstr>
      <vt:lpstr>Модуль 9. Контроллеры-функции</vt:lpstr>
      <vt:lpstr>1. MVС(T)</vt:lpstr>
      <vt:lpstr>1. MVС(T)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26</cp:revision>
  <dcterms:created xsi:type="dcterms:W3CDTF">2022-01-30T05:59:16Z</dcterms:created>
  <dcterms:modified xsi:type="dcterms:W3CDTF">2022-08-12T05:27:27Z</dcterms:modified>
</cp:coreProperties>
</file>