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0790" y="4397719"/>
              <a:ext cx="3470329" cy="4362593"/>
            </a:xfrm>
            <a:prstGeom prst="rect">
              <a:avLst/>
            </a:prstGeom>
          </p:spPr>
        </p:pic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pic>
          <p:nvPicPr>
            <p:cNvPr id="122" name="Рисунок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253" y="2342369"/>
              <a:ext cx="1504289" cy="1891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648761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Модуль 9. Контроллеры-функции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1086455" y="2227709"/>
            <a:ext cx="5607440" cy="634762"/>
          </a:xfrm>
        </p:spPr>
        <p:txBody>
          <a:bodyPr/>
          <a:lstStyle/>
          <a:p>
            <a:r>
              <a:rPr lang="ru-RU" dirty="0"/>
              <a:t>Занятие </a:t>
            </a:r>
            <a:r>
              <a:rPr lang="ru-RU"/>
              <a:t>№16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Request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en-US" sz="4000" b="1">
                <a:latin typeface="+mn-lt"/>
                <a:ea typeface="Times New Roman" panose="02020603050405020304" pitchFamily="18" charset="0"/>
              </a:rPr>
              <a:t>Request</a:t>
            </a:r>
            <a:endParaRPr lang="ru-RU" sz="4000" dirty="0"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477963"/>
            <a:ext cx="4433052" cy="4990570"/>
          </a:xfrm>
        </p:spPr>
        <p:txBody>
          <a:bodyPr>
            <a:normAutofit/>
          </a:bodyPr>
          <a:lstStyle/>
          <a:p>
            <a:r>
              <a:rPr lang="ru-RU" sz="2400" dirty="0" err="1"/>
              <a:t>Request</a:t>
            </a:r>
            <a:r>
              <a:rPr lang="ru-RU" sz="2400" dirty="0"/>
              <a:t> содержит </a:t>
            </a:r>
            <a:r>
              <a:rPr lang="ru-RU" sz="2400" dirty="0" err="1"/>
              <a:t>парсеры</a:t>
            </a:r>
            <a:r>
              <a:rPr lang="ru-RU" sz="2400" dirty="0"/>
              <a:t>, а также набор </a:t>
            </a:r>
            <a:r>
              <a:rPr lang="ru-RU" sz="2400" dirty="0" err="1"/>
              <a:t>handlers</a:t>
            </a:r>
            <a:r>
              <a:rPr lang="ru-RU" sz="2400" dirty="0"/>
              <a:t> для управления обработкой тела POST-запроса: будет ли это файл в памяти или временный в хранилище на диске. Все решается внутри </a:t>
            </a:r>
            <a:r>
              <a:rPr lang="ru-RU" sz="2400" dirty="0" err="1"/>
              <a:t>Request</a:t>
            </a:r>
            <a:r>
              <a:rPr lang="ru-RU" sz="2400" dirty="0"/>
              <a:t>. 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Также </a:t>
            </a:r>
            <a:r>
              <a:rPr lang="ru-RU" sz="2400" dirty="0" err="1"/>
              <a:t>Request</a:t>
            </a:r>
            <a:r>
              <a:rPr lang="ru-RU" sz="2400" dirty="0"/>
              <a:t> в Django — это объект-</a:t>
            </a:r>
            <a:r>
              <a:rPr lang="ru-RU" sz="2400" dirty="0" err="1"/>
              <a:t>агрегатор</a:t>
            </a:r>
            <a:r>
              <a:rPr lang="ru-RU" sz="2400" dirty="0"/>
              <a:t>, в который все </a:t>
            </a:r>
            <a:r>
              <a:rPr lang="ru-RU" sz="2400" dirty="0" err="1"/>
              <a:t>middlewares</a:t>
            </a:r>
            <a:r>
              <a:rPr lang="ru-RU" sz="2400" dirty="0"/>
              <a:t> могут поместить необходимую нам информацию про сессию, аутентификацию и авторизацию пользователя.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989" y="0"/>
            <a:ext cx="6529804" cy="367301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669" y="2999792"/>
            <a:ext cx="3460331" cy="38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75</TotalTime>
  <Words>70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Helvetica Light</vt:lpstr>
      <vt:lpstr>Lucida Console</vt:lpstr>
      <vt:lpstr>Wingdings</vt:lpstr>
      <vt:lpstr>Тема Office</vt:lpstr>
      <vt:lpstr>Модуль 9. Контроллеры-функции</vt:lpstr>
      <vt:lpstr>1. Request</vt:lpstr>
      <vt:lpstr>1. Request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26</cp:revision>
  <dcterms:created xsi:type="dcterms:W3CDTF">2022-01-30T05:59:16Z</dcterms:created>
  <dcterms:modified xsi:type="dcterms:W3CDTF">2022-08-12T05:41:02Z</dcterms:modified>
</cp:coreProperties>
</file>