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9. Контроллеры-функции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Сокращения (</a:t>
            </a:r>
            <a:r>
              <a:rPr lang="en-US" dirty="0"/>
              <a:t>shortcuts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Сокращения (</a:t>
            </a:r>
            <a:r>
              <a:rPr lang="en-US" sz="4000" b="1" dirty="0">
                <a:latin typeface="+mn-lt"/>
              </a:rPr>
              <a:t>shortcuts</a:t>
            </a:r>
            <a:r>
              <a:rPr lang="ru-RU" sz="4000" b="1" dirty="0">
                <a:latin typeface="+mn-lt"/>
              </a:rPr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78929"/>
            <a:ext cx="4784196" cy="552667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Модуль ярлыков Django представляет собой набор вспомогательных функций, которые обычно используются в функциях и классах представления в Python. В модуле </a:t>
            </a:r>
            <a:r>
              <a:rPr lang="ru-RU" sz="2400" dirty="0" err="1"/>
              <a:t>django.shortcuts</a:t>
            </a:r>
            <a:r>
              <a:rPr lang="ru-RU" sz="2400" dirty="0"/>
              <a:t> доступно множество ярлыков. Другими словами, эти функции/классы вводят управляемую связь для </a:t>
            </a:r>
            <a:r>
              <a:rPr lang="ru-RU" sz="2400" dirty="0" err="1"/>
              <a:t>удобства.render</a:t>
            </a:r>
            <a:r>
              <a:rPr lang="ru-RU" sz="2400" dirty="0"/>
              <a:t>()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ru-RU" sz="2400" dirty="0" err="1"/>
              <a:t>render</a:t>
            </a:r>
            <a:r>
              <a:rPr lang="ru-RU" sz="2400" dirty="0"/>
              <a:t>() объединяет данный шаблон со словарем и возвращает объект HttpResponse с отображаемым текстом. </a:t>
            </a:r>
            <a:endParaRPr lang="en-US" sz="2400" dirty="0"/>
          </a:p>
          <a:p>
            <a:r>
              <a:rPr lang="ru-RU" sz="2400" dirty="0" err="1"/>
              <a:t>redirect</a:t>
            </a:r>
            <a:r>
              <a:rPr lang="ru-RU" sz="2400" dirty="0"/>
              <a:t>()Функция </a:t>
            </a:r>
            <a:r>
              <a:rPr lang="ru-RU" sz="2400" dirty="0" err="1"/>
              <a:t>redirect</a:t>
            </a:r>
            <a:r>
              <a:rPr lang="ru-RU" sz="2400" dirty="0"/>
              <a:t>() используется для перенаправления на определенный URL-адрес. Она возвращает </a:t>
            </a:r>
            <a:r>
              <a:rPr lang="ru-RU" sz="2400" dirty="0" err="1"/>
              <a:t>HttpResponseRedirect</a:t>
            </a:r>
            <a:r>
              <a:rPr lang="ru-RU" sz="2400" dirty="0"/>
              <a:t> на соответствующий URL-адрес для переданного аргумента.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6" y="1736724"/>
            <a:ext cx="6737684" cy="37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101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9. Контроллеры-функции</vt:lpstr>
      <vt:lpstr>1. Сокращения (shortcuts)</vt:lpstr>
      <vt:lpstr>1. Сокращения (shortcuts)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27</cp:revision>
  <dcterms:created xsi:type="dcterms:W3CDTF">2022-01-30T05:59:16Z</dcterms:created>
  <dcterms:modified xsi:type="dcterms:W3CDTF">2022-08-12T05:53:29Z</dcterms:modified>
</cp:coreProperties>
</file>