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10. Контроллеры-классы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№18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Классы против функций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776446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Классы против функций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07390" y="1364193"/>
            <a:ext cx="5010567" cy="5341407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Представления-классы (</a:t>
            </a:r>
            <a:r>
              <a:rPr lang="ru-RU" sz="2400" dirty="0" err="1"/>
              <a:t>Class-based</a:t>
            </a:r>
            <a:r>
              <a:rPr lang="ru-RU" sz="2400" dirty="0"/>
              <a:t> </a:t>
            </a:r>
            <a:r>
              <a:rPr lang="ru-RU" sz="2400" dirty="0" err="1"/>
              <a:t>views</a:t>
            </a:r>
            <a:r>
              <a:rPr lang="ru-RU" sz="2400" dirty="0"/>
              <a:t>, CBV)¶. Представление, в самом общем виде - это исполняемый(</a:t>
            </a:r>
            <a:r>
              <a:rPr lang="ru-RU" sz="2400" dirty="0" err="1"/>
              <a:t>callable</a:t>
            </a:r>
            <a:r>
              <a:rPr lang="ru-RU" sz="2400" dirty="0"/>
              <a:t>) объект, который принимает “на вход” запрос (</a:t>
            </a:r>
            <a:r>
              <a:rPr lang="ru-RU" sz="2400" dirty="0" err="1"/>
              <a:t>request</a:t>
            </a:r>
            <a:r>
              <a:rPr lang="ru-RU" sz="2400" dirty="0"/>
              <a:t>), и возвращает ответ(</a:t>
            </a:r>
            <a:r>
              <a:rPr lang="ru-RU" sz="2400" dirty="0" err="1"/>
              <a:t>response</a:t>
            </a:r>
            <a:r>
              <a:rPr lang="ru-RU" sz="2400" dirty="0"/>
              <a:t>). </a:t>
            </a:r>
          </a:p>
          <a:p>
            <a:r>
              <a:rPr lang="ru-RU" sz="2400" dirty="0"/>
              <a:t>В этой роли может выступать не только функция, но и классы - и Django предоставляет нам такие классы и примеры их использования.</a:t>
            </a:r>
          </a:p>
          <a:p>
            <a:r>
              <a:rPr lang="ru-RU" sz="2400" dirty="0"/>
              <a:t>Одно из главных преимуществ – «высокая сторона», т.е. большую часть вещей класс делает за нас, но это и минус – классы работают как «магический ящик» и сложнее в понимании.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57" y="1824563"/>
            <a:ext cx="6542210" cy="36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07389" y="1624430"/>
            <a:ext cx="429847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«Под капотом» каждый класс, как и присуще ООП наследуется от других и получает их преимущества с функционалом.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33" y="1477963"/>
            <a:ext cx="7323627" cy="4176715"/>
          </a:xfrm>
          <a:prstGeom prst="rect">
            <a:avLst/>
          </a:prstGeom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3305D796-0200-C8DB-F103-685A35C4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776446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Классы против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74064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81</TotalTime>
  <Words>142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10. Контроллеры-классы</vt:lpstr>
      <vt:lpstr>1. Классы против функций</vt:lpstr>
      <vt:lpstr>1. Классы против функций</vt:lpstr>
      <vt:lpstr>1. Классы против функций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31</cp:revision>
  <dcterms:created xsi:type="dcterms:W3CDTF">2022-01-30T05:59:16Z</dcterms:created>
  <dcterms:modified xsi:type="dcterms:W3CDTF">2022-08-12T11:31:26Z</dcterms:modified>
</cp:coreProperties>
</file>