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10. Контроллеры-классы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/>
              <a:t>№19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Классы для форм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Классы для форм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3327930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Для получения каких-либо данных от пользователя, можно использовать формы и классовый подход даёт несколько преимуществ. Многие действия будут выполнены за нас, включая валидацию и сохранение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92" y="1736724"/>
            <a:ext cx="8321487" cy="30957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75" y="5091276"/>
            <a:ext cx="9129937" cy="12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47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10. Контроллеры-классы</vt:lpstr>
      <vt:lpstr>1. Классы для форм</vt:lpstr>
      <vt:lpstr>1. Классы для форм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29</cp:revision>
  <dcterms:created xsi:type="dcterms:W3CDTF">2022-01-30T05:59:16Z</dcterms:created>
  <dcterms:modified xsi:type="dcterms:W3CDTF">2022-08-12T11:44:25Z</dcterms:modified>
</cp:coreProperties>
</file>