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10. Контроллеры-классы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/>
              <a:t>Занятие №20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Расширение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ru-RU" dirty="0" err="1"/>
              <a:t>Миксины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b="1" dirty="0">
                <a:latin typeface="+mn-lt"/>
              </a:rPr>
              <a:t>Расширение </a:t>
            </a:r>
            <a:r>
              <a:rPr lang="en-US" sz="4000" b="1" dirty="0">
                <a:latin typeface="+mn-lt"/>
              </a:rPr>
              <a:t>View</a:t>
            </a:r>
            <a:br>
              <a:rPr lang="ru-RU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и </a:t>
            </a:r>
            <a:r>
              <a:rPr lang="ru-RU" sz="4000" b="1" dirty="0" err="1">
                <a:latin typeface="+mn-lt"/>
              </a:rPr>
              <a:t>Миксины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Иногда, наборы разрозненных классов не имеют единого базового, либо базовый класс находится на таком уровне абстракции, что в него писать такие конкретные методы – прямой путь к мешанине кода. Вот как раз для таких случаев, когда нужно дополнительно к уже существующей иерархии добавить какие-либо общие для разнородных классов данные и/или методы и применяется механизм </a:t>
            </a:r>
            <a:r>
              <a:rPr lang="ru-RU" sz="2000" dirty="0" err="1"/>
              <a:t>миксинов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В разных языках программирования </a:t>
            </a:r>
            <a:r>
              <a:rPr lang="ru-RU" sz="2000" dirty="0" err="1"/>
              <a:t>миксины</a:t>
            </a:r>
            <a:r>
              <a:rPr lang="ru-RU" sz="2000" dirty="0"/>
              <a:t> реализуются по разному. В частности, в Python, благодаря наличию механизма множественного наследования, примеси можно добавлять в виде отдельного базового 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18" y="236055"/>
            <a:ext cx="6235192" cy="38867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59" y="4299284"/>
            <a:ext cx="6548314" cy="21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15937" y="152400"/>
            <a:ext cx="49223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</a:t>
            </a:r>
            <a:r>
              <a:rPr lang="en-US" sz="4000" b="1" dirty="0">
                <a:latin typeface="+mn-lt"/>
              </a:rPr>
              <a:t>. </a:t>
            </a:r>
            <a:r>
              <a:rPr lang="ru-RU" sz="4000" b="1" dirty="0">
                <a:latin typeface="+mn-lt"/>
              </a:rPr>
              <a:t>Расширение </a:t>
            </a:r>
            <a:r>
              <a:rPr lang="en-US" sz="4000" b="1" dirty="0">
                <a:latin typeface="+mn-lt"/>
              </a:rPr>
              <a:t>View</a:t>
            </a:r>
            <a:br>
              <a:rPr lang="ru-RU" sz="4000" b="1" dirty="0">
                <a:latin typeface="+mn-lt"/>
              </a:rPr>
            </a:br>
            <a:r>
              <a:rPr lang="ru-RU" sz="4000" b="1" dirty="0">
                <a:latin typeface="+mn-lt"/>
              </a:rPr>
              <a:t>и </a:t>
            </a:r>
            <a:r>
              <a:rPr lang="ru-RU" sz="4000" b="1" dirty="0" err="1">
                <a:latin typeface="+mn-lt"/>
              </a:rPr>
              <a:t>Миксины</a:t>
            </a:r>
            <a:endParaRPr lang="ru-RU" sz="4000" b="1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3871579" cy="4779985"/>
          </a:xfrm>
        </p:spPr>
        <p:txBody>
          <a:bodyPr>
            <a:normAutofit/>
          </a:bodyPr>
          <a:lstStyle/>
          <a:p>
            <a:r>
              <a:rPr lang="ru-RU" sz="2400" dirty="0"/>
              <a:t>В </a:t>
            </a:r>
            <a:r>
              <a:rPr lang="en-US" sz="2400" dirty="0"/>
              <a:t>django </a:t>
            </a:r>
            <a:r>
              <a:rPr lang="ru-RU" sz="2400" dirty="0"/>
              <a:t>есть множество стандартных </a:t>
            </a:r>
            <a:r>
              <a:rPr lang="ru-RU" sz="2400" dirty="0" err="1"/>
              <a:t>миксинов</a:t>
            </a:r>
            <a:r>
              <a:rPr lang="ru-RU" sz="2400" dirty="0"/>
              <a:t>.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 примерах справа – </a:t>
            </a:r>
            <a:r>
              <a:rPr lang="ru-RU" sz="2400" dirty="0" err="1"/>
              <a:t>миксин</a:t>
            </a:r>
            <a:r>
              <a:rPr lang="ru-RU" sz="2400" dirty="0"/>
              <a:t> для добавления обязательной аутентификации, т.е. пользователь должен войти, чтобы выполнять это действие.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91" y="1833180"/>
            <a:ext cx="7268589" cy="8287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55" y="3845980"/>
            <a:ext cx="644932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85</TotalTime>
  <Words>152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10. Контроллеры-классы</vt:lpstr>
      <vt:lpstr>1. Расширение View и Миксины</vt:lpstr>
      <vt:lpstr>1. Расширение View и Миксины</vt:lpstr>
      <vt:lpstr>1. Расширение View и Миксины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33</cp:revision>
  <dcterms:created xsi:type="dcterms:W3CDTF">2022-01-30T05:59:16Z</dcterms:created>
  <dcterms:modified xsi:type="dcterms:W3CDTF">2022-08-12T12:07:06Z</dcterms:modified>
</cp:coreProperties>
</file>