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Шаблоны и статические файлы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№21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 err="1"/>
              <a:t>Шаблонизатор</a:t>
            </a:r>
            <a:r>
              <a:rPr lang="ru-RU" dirty="0"/>
              <a:t> и шаблоны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 err="1">
                <a:latin typeface="+mn-lt"/>
              </a:rPr>
              <a:t>Шаблонизатор</a:t>
            </a:r>
            <a:r>
              <a:rPr lang="ru-RU" sz="4000" b="1" dirty="0">
                <a:latin typeface="+mn-lt"/>
              </a:rPr>
              <a:t> </a:t>
            </a:r>
            <a:br>
              <a:rPr lang="ru-RU" sz="4000" b="1" dirty="0">
                <a:latin typeface="+mn-lt"/>
              </a:rPr>
            </a:br>
            <a:r>
              <a:rPr lang="ru-RU" sz="4000" b="1" dirty="0">
                <a:latin typeface="+mn-lt"/>
              </a:rPr>
              <a:t>и шаблоны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79426" y="1601257"/>
            <a:ext cx="5010567" cy="4779985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Шаблон - это текстовый файл. Он может генерировать любой текстовый формат (HTML, XML, CSV и т.д.).</a:t>
            </a:r>
          </a:p>
          <a:p>
            <a:endParaRPr lang="ru-RU" sz="2400" dirty="0"/>
          </a:p>
          <a:p>
            <a:r>
              <a:rPr lang="ru-RU" sz="2400" dirty="0"/>
              <a:t>Шаблон содержит переменные, которые заменяются значениями при оценке шаблона, и теги, которые управляют логикой шаблона.</a:t>
            </a:r>
          </a:p>
          <a:p>
            <a:endParaRPr lang="ru-RU" sz="2400" dirty="0"/>
          </a:p>
          <a:p>
            <a:r>
              <a:rPr lang="ru-RU" sz="2400" dirty="0"/>
              <a:t>Справа приведен минимальный шаблон, иллюстрирующий некоторые основы.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0" y="969885"/>
            <a:ext cx="6065753" cy="54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76</TotalTime>
  <Words>69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Шаблоны и статические файлы</vt:lpstr>
      <vt:lpstr>1. Шаблонизатор и шаблоны</vt:lpstr>
      <vt:lpstr>1. Шаблонизатор  и шаблоны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32</cp:revision>
  <dcterms:created xsi:type="dcterms:W3CDTF">2022-01-30T05:59:16Z</dcterms:created>
  <dcterms:modified xsi:type="dcterms:W3CDTF">2022-08-29T17:55:16Z</dcterms:modified>
</cp:coreProperties>
</file>