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6" r:id="rId6"/>
    <p:sldId id="28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xmlns="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xmlns="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xmlns="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xmlns="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xmlns="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xmlns="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xmlns="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xmlns="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xmlns="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xmlns="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xmlns="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xmlns="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xmlns="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xmlns="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xmlns="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xmlns="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xmlns="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xmlns="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xmlns="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xmlns="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xmlns="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xmlns="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xmlns="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xmlns="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xmlns="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xmlns="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xmlns="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xmlns="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xmlns="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xmlns="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xmlns="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xmlns="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xmlns="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xmlns="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xmlns="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xmlns="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xmlns="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xmlns="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xmlns="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xmlns="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xmlns="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xmlns="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xmlns="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xmlns="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xmlns="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xmlns="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xmlns="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xmlns="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xmlns="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xmlns="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xmlns="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xmlns="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xmlns="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xmlns="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xmlns="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xmlns="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xmlns="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xmlns="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xmlns="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xmlns="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xmlns="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xmlns="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xmlns="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xmlns="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xmlns="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xmlns="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xmlns="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xmlns="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xmlns="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xmlns="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xmlns="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xmlns="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xmlns="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xmlns="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xmlns="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xmlns="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xmlns="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xmlns="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xmlns="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xmlns="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862471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Шаблоны и статические файлы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№22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en-US" sz="4000" dirty="0" smtClean="0"/>
              <a:t>JavaScrip</a:t>
            </a:r>
            <a:r>
              <a:rPr lang="en-US" sz="4000" dirty="0"/>
              <a:t>t</a:t>
            </a:r>
            <a:endParaRPr lang="ru-RU" sz="4000" b="1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000" dirty="0" err="1"/>
              <a:t>Javascript</a:t>
            </a:r>
            <a:r>
              <a:rPr lang="ru-RU" sz="2000" dirty="0"/>
              <a:t> – динамический скриптовый язык программирования высокого уровня</a:t>
            </a:r>
            <a:r>
              <a:rPr lang="ru-RU" sz="2000" dirty="0" smtClean="0"/>
              <a:t>.</a:t>
            </a:r>
            <a:r>
              <a:rPr lang="en-US" sz="2000" dirty="0" smtClean="0"/>
              <a:t> </a:t>
            </a:r>
            <a:r>
              <a:rPr lang="ru-RU" sz="2000" dirty="0" smtClean="0"/>
              <a:t>Он отвечает за динамические изменения на странице, будь то события нажатия кнопок мышью или наведение.</a:t>
            </a:r>
          </a:p>
          <a:p>
            <a:endParaRPr lang="ru-RU" sz="2000" dirty="0"/>
          </a:p>
          <a:p>
            <a:r>
              <a:rPr lang="en-US" sz="2000" dirty="0" smtClean="0"/>
              <a:t>JavaScript </a:t>
            </a:r>
            <a:r>
              <a:rPr lang="ru-RU" sz="2000" dirty="0" smtClean="0"/>
              <a:t> код можно «внедрять» прямо внутрь </a:t>
            </a:r>
            <a:r>
              <a:rPr lang="en-US" sz="2000" dirty="0" smtClean="0"/>
              <a:t>html </a:t>
            </a:r>
            <a:r>
              <a:rPr lang="ru-RU" sz="2000" dirty="0" smtClean="0"/>
              <a:t>тэгов и файлов. А можно подключать файлов снаружи.</a:t>
            </a:r>
          </a:p>
          <a:p>
            <a:r>
              <a:rPr lang="ru-RU" sz="2000" dirty="0" err="1" smtClean="0"/>
              <a:t>Реакт</a:t>
            </a:r>
            <a:r>
              <a:rPr lang="ru-RU" sz="2000" dirty="0" smtClean="0"/>
              <a:t> </a:t>
            </a:r>
            <a:r>
              <a:rPr lang="ru-RU" sz="2000" dirty="0" err="1" smtClean="0"/>
              <a:t>фронтенд</a:t>
            </a:r>
            <a:r>
              <a:rPr lang="ru-RU" sz="2000" dirty="0" smtClean="0"/>
              <a:t> в конечном итоге «сжимается», т.е. компилируется в одни сжатый файл. Из этого файла выбрасываются комментарии и сложные конструкции заменяются на простые.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408" y="242776"/>
            <a:ext cx="5114119" cy="383940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008" y="3214954"/>
            <a:ext cx="4237828" cy="364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 smtClean="0"/>
              <a:t>Css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154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en-US" sz="4000" dirty="0" err="1" smtClean="0"/>
              <a:t>Css</a:t>
            </a:r>
            <a:endParaRPr lang="ru-RU" sz="4000" b="1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000" b="1" dirty="0"/>
              <a:t>CSS</a:t>
            </a:r>
            <a:r>
              <a:rPr lang="ru-RU" sz="2000" dirty="0"/>
              <a:t> (</a:t>
            </a:r>
            <a:r>
              <a:rPr lang="ru-RU" sz="2000" b="1" dirty="0" err="1"/>
              <a:t>Cascading</a:t>
            </a:r>
            <a:r>
              <a:rPr lang="ru-RU" sz="2000" dirty="0"/>
              <a:t> </a:t>
            </a:r>
            <a:r>
              <a:rPr lang="ru-RU" sz="2000" b="1" dirty="0" err="1"/>
              <a:t>Style</a:t>
            </a:r>
            <a:r>
              <a:rPr lang="ru-RU" sz="2000" dirty="0"/>
              <a:t> </a:t>
            </a:r>
            <a:r>
              <a:rPr lang="ru-RU" sz="2000" b="1" dirty="0" err="1"/>
              <a:t>Sheets</a:t>
            </a:r>
            <a:r>
              <a:rPr lang="ru-RU" sz="2000" dirty="0"/>
              <a:t>) — язык таблиц стилей, который позволяет прикреплять стиль (например, шрифты и цвет) к структурированным документам (например, документам </a:t>
            </a:r>
            <a:r>
              <a:rPr lang="ru-RU" sz="2000" b="1" dirty="0"/>
              <a:t>HTML</a:t>
            </a:r>
            <a:r>
              <a:rPr lang="ru-RU" sz="2000" dirty="0"/>
              <a:t> </a:t>
            </a:r>
            <a:r>
              <a:rPr lang="ru-RU" sz="2000" b="1" dirty="0"/>
              <a:t>и</a:t>
            </a:r>
            <a:r>
              <a:rPr lang="ru-RU" sz="2000" dirty="0"/>
              <a:t> приложениям XML). Обычно </a:t>
            </a:r>
            <a:r>
              <a:rPr lang="ru-RU" sz="2000" b="1" dirty="0"/>
              <a:t>CSS</a:t>
            </a:r>
            <a:r>
              <a:rPr lang="ru-RU" sz="2000" dirty="0"/>
              <a:t>-стили используются для создания и изменения стиля элементов веб-страниц и пользовательских интерфейсов, написанных на языках </a:t>
            </a:r>
            <a:r>
              <a:rPr lang="ru-RU" sz="2000" b="1" dirty="0"/>
              <a:t>HTML</a:t>
            </a:r>
            <a:r>
              <a:rPr lang="ru-RU" sz="2000" dirty="0"/>
              <a:t> </a:t>
            </a:r>
            <a:r>
              <a:rPr lang="ru-RU" sz="2000" b="1" dirty="0"/>
              <a:t>и</a:t>
            </a:r>
            <a:r>
              <a:rPr lang="ru-RU" sz="2000" dirty="0"/>
              <a:t> </a:t>
            </a:r>
            <a:r>
              <a:rPr lang="ru-RU" sz="2000" dirty="0" smtClean="0"/>
              <a:t>XHTM</a:t>
            </a:r>
            <a:r>
              <a:rPr lang="en-US" sz="2000" dirty="0" smtClean="0"/>
              <a:t>L.</a:t>
            </a:r>
          </a:p>
          <a:p>
            <a:r>
              <a:rPr lang="ru-RU" sz="2000" dirty="0"/>
              <a:t>Формальный язык описания внешнего вида документа, написанного с использованием языка разметки.</a:t>
            </a:r>
            <a:endParaRPr lang="en-US" sz="2000" dirty="0"/>
          </a:p>
          <a:p>
            <a:r>
              <a:rPr lang="ru-RU" sz="2000" dirty="0" smtClean="0"/>
              <a:t>В </a:t>
            </a:r>
            <a:r>
              <a:rPr lang="ru-RU" sz="2000" dirty="0" err="1" smtClean="0"/>
              <a:t>продакшен</a:t>
            </a:r>
            <a:r>
              <a:rPr lang="ru-RU" sz="2000" dirty="0" smtClean="0"/>
              <a:t> версии, </a:t>
            </a:r>
            <a:r>
              <a:rPr lang="en-US" sz="2000" dirty="0" err="1" smtClean="0"/>
              <a:t>css</a:t>
            </a:r>
            <a:r>
              <a:rPr lang="en-US" sz="2000" dirty="0" smtClean="0"/>
              <a:t> </a:t>
            </a:r>
            <a:r>
              <a:rPr lang="ru-RU" sz="2000" dirty="0" smtClean="0"/>
              <a:t>также обычно «</a:t>
            </a:r>
            <a:r>
              <a:rPr lang="ru-RU" sz="2000" dirty="0" err="1" smtClean="0"/>
              <a:t>минифицируется</a:t>
            </a:r>
            <a:r>
              <a:rPr lang="ru-RU" sz="2000" dirty="0" smtClean="0"/>
              <a:t>» до упрощения. 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715" y="0"/>
            <a:ext cx="4793910" cy="355947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78" y="3322749"/>
            <a:ext cx="5835385" cy="345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4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81</TotalTime>
  <Words>93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Helvetica Light</vt:lpstr>
      <vt:lpstr>Lucida Console</vt:lpstr>
      <vt:lpstr>Times New Roman</vt:lpstr>
      <vt:lpstr>Wingdings</vt:lpstr>
      <vt:lpstr>Тема Office</vt:lpstr>
      <vt:lpstr>Шаблоны и статические файлы</vt:lpstr>
      <vt:lpstr>1. JavaScript</vt:lpstr>
      <vt:lpstr>1. JavaScript</vt:lpstr>
      <vt:lpstr>1. Css</vt:lpstr>
      <vt:lpstr>1. Css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Андриенко Богдан Николаевич</cp:lastModifiedBy>
  <cp:revision>46</cp:revision>
  <dcterms:created xsi:type="dcterms:W3CDTF">2022-01-30T05:59:16Z</dcterms:created>
  <dcterms:modified xsi:type="dcterms:W3CDTF">2022-08-31T07:57:12Z</dcterms:modified>
</cp:coreProperties>
</file>