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5" r:id="rId5"/>
    <p:sldId id="284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6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862471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Шаблоны и статические файлы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 dirty="0"/>
              <a:t>Занятие №23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Шаблоны и наследование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b="1" dirty="0">
                <a:latin typeface="+mn-lt"/>
              </a:rPr>
              <a:t>Шаблоны и наследование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r>
              <a:rPr lang="ru-RU" sz="2400" dirty="0"/>
              <a:t>Основная фишка шаблонов Django — наследование. Шаблон может расширять (уточнять) поведение родительского шаблона.</a:t>
            </a:r>
          </a:p>
          <a:p>
            <a:endParaRPr lang="ru-RU" sz="2400" dirty="0"/>
          </a:p>
          <a:p>
            <a:r>
              <a:rPr lang="ru-RU" sz="2400" dirty="0"/>
              <a:t>Любой участок шаблона может быть обернут в блочный тег (естественно, что тег не может начинаться перед, а заканчиваться внутри цикла). Блоку дается имя.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055" y="792843"/>
            <a:ext cx="3745353" cy="187816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323" y="2778898"/>
            <a:ext cx="5315085" cy="373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b="1" dirty="0">
                <a:latin typeface="+mn-lt"/>
              </a:rPr>
              <a:t>Шаблоны и наследование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r>
              <a:rPr lang="ru-RU" sz="2400" dirty="0"/>
              <a:t>Общая система схожа с принципами Объектно-ориентированного подхода, т.е. мы можем писать компоненты, которые вкладываем друг в друга или расширяем друг от друга.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78910"/>
            <a:ext cx="5632980" cy="288518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0" y="4422856"/>
            <a:ext cx="6545203" cy="195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1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80</TotalTime>
  <Words>95</Words>
  <Application>Microsoft Office PowerPoint</Application>
  <PresentationFormat>Широкоэкранный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Helvetica Light</vt:lpstr>
      <vt:lpstr>Lucida Console</vt:lpstr>
      <vt:lpstr>Wingdings</vt:lpstr>
      <vt:lpstr>Тема Office</vt:lpstr>
      <vt:lpstr>Шаблоны и статические файлы</vt:lpstr>
      <vt:lpstr>1. Шаблоны и наследование</vt:lpstr>
      <vt:lpstr>1. Шаблоны и наследование</vt:lpstr>
      <vt:lpstr>1. Шаблоны и наследование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35</cp:revision>
  <dcterms:created xsi:type="dcterms:W3CDTF">2022-01-30T05:59:16Z</dcterms:created>
  <dcterms:modified xsi:type="dcterms:W3CDTF">2022-08-30T04:32:08Z</dcterms:modified>
</cp:coreProperties>
</file>