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21922" y="2862471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Формы связанные с моделями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№25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Django Forms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en-US" sz="4000" b="1" dirty="0">
                <a:latin typeface="+mn-lt"/>
              </a:rPr>
              <a:t>Django Forms</a:t>
            </a:r>
            <a:endParaRPr lang="ru-RU" sz="4000" b="1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68532" y="1391158"/>
            <a:ext cx="5010567" cy="5314442"/>
          </a:xfrm>
        </p:spPr>
        <p:txBody>
          <a:bodyPr>
            <a:normAutofit fontScale="92500" lnSpcReduction="10000"/>
          </a:bodyPr>
          <a:lstStyle/>
          <a:p>
            <a:r>
              <a:rPr lang="ru-RU" sz="1800" dirty="0"/>
              <a:t>Django предоставляет ряд инструментов и библиотек, которые помогут вам создать формы, принимающие ввод от посетителей сайта, а затем обрабатывающие и отвечающие на него.</a:t>
            </a:r>
            <a:endParaRPr lang="en-US" sz="1800" dirty="0"/>
          </a:p>
          <a:p>
            <a:endParaRPr lang="en-US" sz="1800" dirty="0"/>
          </a:p>
          <a:p>
            <a:r>
              <a:rPr lang="ru-RU" sz="1800" dirty="0"/>
              <a:t>HTML-формы¶</a:t>
            </a:r>
          </a:p>
          <a:p>
            <a:r>
              <a:rPr lang="ru-RU" sz="1800" dirty="0"/>
              <a:t>В HTML форма - это набор элементов внутри &lt;</a:t>
            </a:r>
            <a:r>
              <a:rPr lang="ru-RU" sz="1800" dirty="0" err="1"/>
              <a:t>form</a:t>
            </a:r>
            <a:r>
              <a:rPr lang="ru-RU" sz="1800" dirty="0"/>
              <a:t>&gt;...&lt;/</a:t>
            </a:r>
            <a:r>
              <a:rPr lang="ru-RU" sz="1800" dirty="0" err="1"/>
              <a:t>form</a:t>
            </a:r>
            <a:r>
              <a:rPr lang="ru-RU" sz="1800" dirty="0"/>
              <a:t>&gt;, которые позволяют посетителю выполнять такие действия, как ввод текста, выбор опций, манипулирование объектами или элементами управления и так далее, а затем отправлять эту информацию обратно на сервер.</a:t>
            </a:r>
          </a:p>
          <a:p>
            <a:endParaRPr lang="ru-RU" sz="1800" dirty="0"/>
          </a:p>
          <a:p>
            <a:r>
              <a:rPr lang="ru-RU" sz="1800" dirty="0"/>
              <a:t>Некоторые из этих элементов интерфейса формы - текстовый ввод или флажки - встроены в сам HTML. Другие гораздо сложнее; интерфейс, который открывает окно выбора даты или позволяет перемещать ползунок или манипулировать элементами управления, обычно использует </a:t>
            </a:r>
            <a:r>
              <a:rPr lang="ru-RU" sz="1800" dirty="0" err="1"/>
              <a:t>JavaScript</a:t>
            </a:r>
            <a:r>
              <a:rPr lang="ru-RU" sz="1800" dirty="0"/>
              <a:t> и CSS, а также элементы HTML формы &lt;</a:t>
            </a:r>
            <a:r>
              <a:rPr lang="ru-RU" sz="1800" dirty="0" err="1"/>
              <a:t>input</a:t>
            </a:r>
            <a:r>
              <a:rPr lang="ru-RU" sz="1800" dirty="0"/>
              <a:t>&gt; для достижения этих эффектов.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612" y="959652"/>
            <a:ext cx="6688067" cy="132556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108" y="2515069"/>
            <a:ext cx="5097830" cy="394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en-US" sz="4000" dirty="0"/>
              <a:t>Django Forms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27034" y="1335089"/>
            <a:ext cx="4266812" cy="5081342"/>
          </a:xfrm>
        </p:spPr>
        <p:txBody>
          <a:bodyPr>
            <a:normAutofit fontScale="70000" lnSpcReduction="20000"/>
          </a:bodyPr>
          <a:lstStyle/>
          <a:p>
            <a:r>
              <a:rPr lang="ru-RU" sz="2000" dirty="0"/>
              <a:t>Это определяет класс </a:t>
            </a:r>
            <a:r>
              <a:rPr lang="ru-RU" sz="2000" dirty="0" err="1"/>
              <a:t>Form</a:t>
            </a:r>
            <a:r>
              <a:rPr lang="ru-RU" sz="2000" dirty="0"/>
              <a:t> с одним полем (</a:t>
            </a:r>
            <a:r>
              <a:rPr lang="ru-RU" sz="2000" dirty="0" err="1"/>
              <a:t>your_name</a:t>
            </a:r>
            <a:r>
              <a:rPr lang="ru-RU" sz="2000" dirty="0"/>
              <a:t>). Мы применили к полю удобную для человека метку, которая появится в &lt;</a:t>
            </a:r>
            <a:r>
              <a:rPr lang="ru-RU" sz="2000" dirty="0" err="1"/>
              <a:t>label</a:t>
            </a:r>
            <a:r>
              <a:rPr lang="ru-RU" sz="2000" dirty="0"/>
              <a:t>&gt; при его отображении (хотя в данном случае указанная нами метка </a:t>
            </a:r>
            <a:r>
              <a:rPr lang="ru-RU" sz="2000" dirty="0" err="1"/>
              <a:t>label</a:t>
            </a:r>
            <a:r>
              <a:rPr lang="ru-RU" sz="2000" dirty="0"/>
              <a:t> фактически является той же самой, которая была бы сгенерирована автоматически, если бы мы ее опустили).</a:t>
            </a:r>
          </a:p>
          <a:p>
            <a:endParaRPr lang="ru-RU" sz="2000" dirty="0"/>
          </a:p>
          <a:p>
            <a:r>
              <a:rPr lang="ru-RU" sz="2000" dirty="0"/>
              <a:t>Максимально допустимая длина поля определяется </a:t>
            </a:r>
            <a:r>
              <a:rPr lang="ru-RU" sz="2000" dirty="0" err="1"/>
              <a:t>max_length</a:t>
            </a:r>
            <a:r>
              <a:rPr lang="ru-RU" sz="2000" dirty="0"/>
              <a:t>. Это делает две вещи. Она накладывает </a:t>
            </a:r>
            <a:r>
              <a:rPr lang="ru-RU" sz="2000" dirty="0" err="1"/>
              <a:t>maxlength</a:t>
            </a:r>
            <a:r>
              <a:rPr lang="ru-RU" sz="2000" dirty="0"/>
              <a:t>="100" на HTML &lt;</a:t>
            </a:r>
            <a:r>
              <a:rPr lang="ru-RU" sz="2000" dirty="0" err="1"/>
              <a:t>input</a:t>
            </a:r>
            <a:r>
              <a:rPr lang="ru-RU" sz="2000" dirty="0"/>
              <a:t>&gt; (таким образом, браузер должен предотвратить ввод пользователем более чем этого количества символов). Это также означает, что когда Django получит форму обратно от браузера, он проверит длину данных.</a:t>
            </a:r>
          </a:p>
          <a:p>
            <a:endParaRPr lang="ru-RU" sz="2000" dirty="0"/>
          </a:p>
          <a:p>
            <a:r>
              <a:rPr lang="ru-RU" sz="2000" dirty="0"/>
              <a:t>Экземпляр </a:t>
            </a:r>
            <a:r>
              <a:rPr lang="ru-RU" sz="2000" dirty="0" err="1"/>
              <a:t>Form</a:t>
            </a:r>
            <a:r>
              <a:rPr lang="ru-RU" sz="2000" dirty="0"/>
              <a:t> имеет метод </a:t>
            </a:r>
            <a:r>
              <a:rPr lang="ru-RU" sz="2000" dirty="0" err="1"/>
              <a:t>is_valid</a:t>
            </a:r>
            <a:r>
              <a:rPr lang="ru-RU" sz="2000" dirty="0"/>
              <a:t>(), который запускает процедуры </a:t>
            </a:r>
            <a:r>
              <a:rPr lang="ru-RU" sz="2000" dirty="0" err="1"/>
              <a:t>валидации</a:t>
            </a:r>
            <a:r>
              <a:rPr lang="ru-RU" sz="2000" dirty="0"/>
              <a:t> для всех его полей. При вызове этого метода, если все поля содержат достоверные данные, он будет:</a:t>
            </a:r>
          </a:p>
          <a:p>
            <a:endParaRPr lang="ru-RU" sz="2000" dirty="0"/>
          </a:p>
          <a:p>
            <a:r>
              <a:rPr lang="ru-RU" sz="2000" dirty="0"/>
              <a:t>возврат </a:t>
            </a:r>
            <a:r>
              <a:rPr lang="ru-RU" sz="2000" dirty="0" err="1"/>
              <a:t>True</a:t>
            </a:r>
            <a:endParaRPr lang="ru-RU" sz="2000" dirty="0"/>
          </a:p>
          <a:p>
            <a:r>
              <a:rPr lang="ru-RU" sz="2000" dirty="0"/>
              <a:t>поместить данные формы в ее атрибут </a:t>
            </a:r>
            <a:r>
              <a:rPr lang="ru-RU" sz="2000" dirty="0" err="1"/>
              <a:t>cleaned_data</a:t>
            </a:r>
            <a:r>
              <a:rPr lang="ru-RU" sz="2000" dirty="0"/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995" y="403716"/>
            <a:ext cx="7284482" cy="186274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649" y="3518980"/>
            <a:ext cx="7468828" cy="99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2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78</TotalTime>
  <Words>308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Wingdings</vt:lpstr>
      <vt:lpstr>Тема Office</vt:lpstr>
      <vt:lpstr>Формы связанные с моделями</vt:lpstr>
      <vt:lpstr>1. Django Forms</vt:lpstr>
      <vt:lpstr>1. Django Forms</vt:lpstr>
      <vt:lpstr>1. Django Forms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37</cp:revision>
  <dcterms:created xsi:type="dcterms:W3CDTF">2022-01-30T05:59:16Z</dcterms:created>
  <dcterms:modified xsi:type="dcterms:W3CDTF">2022-08-30T05:12:57Z</dcterms:modified>
</cp:coreProperties>
</file>