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Формы связанные с моделями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№26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Валидация</a:t>
            </a:r>
            <a:r>
              <a:rPr lang="ru-RU" dirty="0"/>
              <a:t> форм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Валидация</a:t>
            </a:r>
            <a:r>
              <a:rPr lang="ru-RU" sz="4000" b="1" dirty="0">
                <a:latin typeface="+mn-lt"/>
              </a:rPr>
              <a:t> форм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Валидация - это когда «Django заботится о проверке всех полей в нашей форме на корректность».</a:t>
            </a:r>
          </a:p>
          <a:p>
            <a:endParaRPr lang="ru-RU" sz="2400" dirty="0"/>
          </a:p>
          <a:p>
            <a:r>
              <a:rPr lang="ru-RU" sz="2400" dirty="0"/>
              <a:t>Исходя из результата валидации можно разделять логику и алгоритмы на блоки.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477963"/>
            <a:ext cx="6387282" cy="46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77</TotalTime>
  <Words>44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Формы связанные с моделями</vt:lpstr>
      <vt:lpstr>1. Валидация форм</vt:lpstr>
      <vt:lpstr>1. Валидация форм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36</cp:revision>
  <dcterms:created xsi:type="dcterms:W3CDTF">2022-01-30T05:59:16Z</dcterms:created>
  <dcterms:modified xsi:type="dcterms:W3CDTF">2022-08-30T06:07:39Z</dcterms:modified>
</cp:coreProperties>
</file>