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02180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Наборы форм, связанные с моделями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Набор форм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Набор форм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Набор форм - это уровень абстракции для работы с несколькими формами на одной странице. </a:t>
            </a:r>
          </a:p>
          <a:p>
            <a:endParaRPr lang="ru-RU" sz="2400" dirty="0"/>
          </a:p>
          <a:p>
            <a:r>
              <a:rPr lang="ru-RU" sz="2400" dirty="0"/>
              <a:t>Лучше всего его можно сравнить с сеткой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91" y="682961"/>
            <a:ext cx="5863944" cy="45329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16" y="5215944"/>
            <a:ext cx="11056506" cy="13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43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Наборы форм, связанные с моделями</vt:lpstr>
      <vt:lpstr>1. Набор форм это</vt:lpstr>
      <vt:lpstr>1. Набор форм это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37</cp:revision>
  <dcterms:created xsi:type="dcterms:W3CDTF">2022-01-30T05:59:16Z</dcterms:created>
  <dcterms:modified xsi:type="dcterms:W3CDTF">2022-08-30T06:25:25Z</dcterms:modified>
</cp:coreProperties>
</file>