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241563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Разграничение доступа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</a:t>
            </a:r>
            <a:r>
              <a:rPr lang="ru-RU"/>
              <a:t>№28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Авторизация и Аутентификация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+mn-lt"/>
              </a:rPr>
              <a:t>. </a:t>
            </a:r>
            <a:r>
              <a:rPr lang="ru-RU" sz="4000" b="1" dirty="0">
                <a:latin typeface="+mn-lt"/>
              </a:rPr>
              <a:t>Авторизация и </a:t>
            </a:r>
            <a:br>
              <a:rPr lang="ru-RU" sz="4000" b="1" dirty="0">
                <a:latin typeface="+mn-lt"/>
              </a:rPr>
            </a:br>
            <a:r>
              <a:rPr lang="ru-RU" sz="4000" b="1" dirty="0">
                <a:latin typeface="+mn-lt"/>
              </a:rPr>
              <a:t>Аутентификация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Django предоставляет систему аутентификации и авторизации ("</a:t>
            </a:r>
            <a:r>
              <a:rPr lang="ru-RU" sz="2400" dirty="0" err="1"/>
              <a:t>permission</a:t>
            </a:r>
            <a:r>
              <a:rPr lang="ru-RU" sz="2400" dirty="0"/>
              <a:t>") пользователя, реализованную на основе фреймворка работы с сессиями.</a:t>
            </a:r>
          </a:p>
          <a:p>
            <a:endParaRPr lang="ru-RU" sz="2400" dirty="0"/>
          </a:p>
          <a:p>
            <a:r>
              <a:rPr lang="ru-RU" sz="2400" dirty="0"/>
              <a:t>Система аутентификации и авторизации позволяет вам проверять учётные данные пользователей и определять какие действия какой пользователь может выполнять.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6" y="152400"/>
            <a:ext cx="4961461" cy="651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75</TotalTime>
  <Words>54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Разграничение доступа</vt:lpstr>
      <vt:lpstr>1. Авторизация и Аутентификация</vt:lpstr>
      <vt:lpstr>1. Авторизация и  Аутентификация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39</cp:revision>
  <dcterms:created xsi:type="dcterms:W3CDTF">2022-01-30T05:59:16Z</dcterms:created>
  <dcterms:modified xsi:type="dcterms:W3CDTF">2022-08-30T08:57:13Z</dcterms:modified>
</cp:coreProperties>
</file>