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№29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Связь многие ко многим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Связь многие ко многим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Связь многие ко многим описывает ситуацию, когда объект первой модели может одновременно ассоциироваться с несколькими объектами второй модели.</a:t>
            </a:r>
          </a:p>
          <a:p>
            <a:r>
              <a:rPr lang="ru-RU" sz="2400" dirty="0"/>
              <a:t>И наоборот, один объект второй модели может также одновременно быть ассоциирован с несколькими объектами первой модели.</a:t>
            </a:r>
          </a:p>
          <a:p>
            <a:r>
              <a:rPr lang="ru-RU" sz="2400" dirty="0"/>
              <a:t> Например, один студент может посещать несколько курсов, а один курс могут посещать несколько студентов.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2127409"/>
            <a:ext cx="6658969" cy="29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Связь многие ко многим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2" y="1213832"/>
            <a:ext cx="11573329" cy="47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81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Модели: расширенные инструменты</vt:lpstr>
      <vt:lpstr>1. Связь многие ко многим</vt:lpstr>
      <vt:lpstr>1. Связь многие ко многим</vt:lpstr>
      <vt:lpstr>1. Связь многие ко многим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41</cp:revision>
  <dcterms:created xsi:type="dcterms:W3CDTF">2022-01-30T05:59:16Z</dcterms:created>
  <dcterms:modified xsi:type="dcterms:W3CDTF">2022-08-30T10:03:06Z</dcterms:modified>
</cp:coreProperties>
</file>