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7" r:id="rId7"/>
    <p:sldId id="28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Модели: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/>
              <a:t>Занятие №30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Наследование моделей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Наследование моделей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b="1" dirty="0"/>
              <a:t>Абстрактное наследование </a:t>
            </a:r>
            <a:r>
              <a:rPr lang="ru-RU" sz="2400" dirty="0"/>
              <a:t>— абстрактная модель не создает таблицы. </a:t>
            </a:r>
          </a:p>
          <a:p>
            <a:r>
              <a:rPr lang="ru-RU" sz="2400" dirty="0"/>
              <a:t>Используется для сокращения объема кода и лаконичного стиля его написания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46" y="1736724"/>
            <a:ext cx="7065688" cy="31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+mn-lt"/>
              </a:rPr>
              <a:t>. </a:t>
            </a:r>
            <a:r>
              <a:rPr lang="ru-RU" sz="4000" b="1" dirty="0">
                <a:latin typeface="+mn-lt"/>
              </a:rPr>
              <a:t>Наследование моделей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96457"/>
            <a:ext cx="5010567" cy="5273676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 err="1"/>
              <a:t>Multitable</a:t>
            </a:r>
            <a:r>
              <a:rPr lang="ru-RU" sz="2400" b="1" dirty="0"/>
              <a:t> наследование </a:t>
            </a:r>
            <a:r>
              <a:rPr lang="ru-RU" sz="2400" dirty="0"/>
              <a:t>— довольно интересный вид наследования. Это наследование требует особого внимания: родительская модель создает таблицу со всеми полями, как обычная модель. </a:t>
            </a:r>
          </a:p>
          <a:p>
            <a:r>
              <a:rPr lang="ru-RU" sz="2400" dirty="0"/>
              <a:t>Но! Она будет хранить в себе кроме своих значений так же значения полей всех моделей, наследованных от нее. Что касается дочерних моделей, то они создают таблицы с полями, определенными непосредственно в них — без унаследованных полей — + поле с именем вида имя </a:t>
            </a:r>
            <a:r>
              <a:rPr lang="ru-RU" sz="2400" dirty="0" err="1"/>
              <a:t>Модели_ptr_id</a:t>
            </a:r>
            <a:r>
              <a:rPr lang="ru-RU" sz="2400" dirty="0"/>
              <a:t>. Это поле является первичным ключом к родительской модели и является уникальным.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245" y="1108598"/>
            <a:ext cx="6677957" cy="3267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59" y="4639861"/>
            <a:ext cx="4425502" cy="1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1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Наследование моделей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Proxy</a:t>
            </a:r>
            <a:r>
              <a:rPr lang="ru-RU" sz="2400" b="1" dirty="0"/>
              <a:t>-наследование </a:t>
            </a:r>
            <a:r>
              <a:rPr lang="ru-RU" sz="2400" dirty="0"/>
              <a:t>— позволяет только переопределение поведения в дочерней модели.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98" y="1712381"/>
            <a:ext cx="4442769" cy="14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9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+mn-lt"/>
              </a:rPr>
              <a:t>. </a:t>
            </a:r>
            <a:r>
              <a:rPr lang="ru-RU" sz="4000" b="1" dirty="0">
                <a:latin typeface="+mn-lt"/>
              </a:rPr>
              <a:t>Наследование моделей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Так же считаю, стоит отметить работу с </a:t>
            </a:r>
            <a:r>
              <a:rPr lang="ru-RU" sz="2400" dirty="0" err="1"/>
              <a:t>GenericForeignKey</a:t>
            </a:r>
            <a:r>
              <a:rPr lang="ru-RU" sz="2400" dirty="0"/>
              <a:t>, хотя этот паттерн и не относится к наследованию моделей, но очень тесно с ним связан.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3802889"/>
            <a:ext cx="10634133" cy="20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3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93</TotalTime>
  <Words>175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Wingdings</vt:lpstr>
      <vt:lpstr>Тема Office</vt:lpstr>
      <vt:lpstr>Модели: расширенные инструменты</vt:lpstr>
      <vt:lpstr>1. Наследование моделей</vt:lpstr>
      <vt:lpstr>1. Наследование моделей</vt:lpstr>
      <vt:lpstr>1. Наследование моделей</vt:lpstr>
      <vt:lpstr>1. Наследование моделей</vt:lpstr>
      <vt:lpstr>1. Наследование моделей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42</cp:revision>
  <dcterms:created xsi:type="dcterms:W3CDTF">2022-01-30T05:59:16Z</dcterms:created>
  <dcterms:modified xsi:type="dcterms:W3CDTF">2022-08-31T06:33:55Z</dcterms:modified>
</cp:coreProperties>
</file>