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/>
              <a:t>Занятие №31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Транзакции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Транзакции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400" b="1" dirty="0"/>
              <a:t>Транзакция</a:t>
            </a:r>
            <a:r>
              <a:rPr lang="ru-RU" sz="2400" dirty="0"/>
              <a:t> – это атомарный набор запросов к базе данных. </a:t>
            </a:r>
          </a:p>
          <a:p>
            <a:r>
              <a:rPr lang="ru-RU" sz="2400" dirty="0"/>
              <a:t>Даже если ваша программа аварийно завершится, база данных гарантирует, что будут сохранены все изменения, или ни одно из них.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50694"/>
            <a:ext cx="6667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Транзакции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25024"/>
            <a:ext cx="5010567" cy="543297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По умолчанию Django работает в режиме автоматической фиксации. Каждый запрос немедленно фиксируется в базе данных, если транзакция не активна. Подробности см. ниже.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Django использует транзакции или точки сохранения автоматически, чтобы гарантировать целостность операций ORM, которые требуют нескольких запросов, особенно </a:t>
            </a:r>
            <a:r>
              <a:rPr lang="ru-RU" sz="2400" dirty="0" err="1"/>
              <a:t>delete</a:t>
            </a:r>
            <a:r>
              <a:rPr lang="ru-RU" sz="2400" dirty="0"/>
              <a:t>() и :</a:t>
            </a:r>
            <a:r>
              <a:rPr lang="ru-RU" sz="2400" dirty="0" err="1"/>
              <a:t>ref</a:t>
            </a:r>
            <a:r>
              <a:rPr lang="ru-RU" sz="2400" dirty="0"/>
              <a:t>:`</a:t>
            </a:r>
            <a:r>
              <a:rPr lang="ru-RU" sz="2400" dirty="0" err="1"/>
              <a:t>update</a:t>
            </a:r>
            <a:r>
              <a:rPr lang="ru-RU" sz="2400" dirty="0"/>
              <a:t>() &lt;</a:t>
            </a:r>
            <a:r>
              <a:rPr lang="ru-RU" sz="2400" dirty="0" err="1"/>
              <a:t>topics-db-queries-update</a:t>
            </a:r>
            <a:r>
              <a:rPr lang="ru-RU" sz="2400" dirty="0"/>
              <a:t>&gt;`запросы.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Класс Django </a:t>
            </a:r>
            <a:r>
              <a:rPr lang="ru-RU" sz="2400" dirty="0" err="1"/>
              <a:t>TestCase</a:t>
            </a:r>
            <a:r>
              <a:rPr lang="ru-RU" sz="2400" dirty="0"/>
              <a:t> также оборачивает каждый тест в транзакции по соображениям производительности.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3" y="1425024"/>
            <a:ext cx="6478611" cy="31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78</TotalTime>
  <Words>122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Модели: расширенные инструменты</vt:lpstr>
      <vt:lpstr>1. Транзакции</vt:lpstr>
      <vt:lpstr>1. Транзакции</vt:lpstr>
      <vt:lpstr>1. Транзакции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42</cp:revision>
  <dcterms:created xsi:type="dcterms:W3CDTF">2022-01-30T05:59:16Z</dcterms:created>
  <dcterms:modified xsi:type="dcterms:W3CDTF">2022-08-31T15:52:40Z</dcterms:modified>
</cp:coreProperties>
</file>