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321529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Формы и наборы форм: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№32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Капча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  <a:ea typeface="Times New Roman" panose="02020603050405020304" pitchFamily="18" charset="0"/>
              </a:rPr>
              <a:t>Капча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736724"/>
            <a:ext cx="3180300" cy="4779985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Капча</a:t>
            </a:r>
            <a:r>
              <a:rPr lang="ru-RU" sz="2400" b="1" dirty="0"/>
              <a:t> (CAPTCHA) </a:t>
            </a:r>
            <a:r>
              <a:rPr lang="ru-RU" sz="2400" dirty="0"/>
              <a:t>– это защитный код, который пользователю требуется ввести в специальном поле на сайте для его защиты от действия автоматических сервисов (ботов, спама, </a:t>
            </a:r>
            <a:r>
              <a:rPr lang="ru-RU" sz="2400" dirty="0" err="1"/>
              <a:t>флуда</a:t>
            </a:r>
            <a:r>
              <a:rPr lang="ru-RU" sz="2400" dirty="0"/>
              <a:t> и пр.), вредящих ресурсу.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803" y="1066800"/>
            <a:ext cx="7798699" cy="52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  <a:ea typeface="Times New Roman" panose="02020603050405020304" pitchFamily="18" charset="0"/>
              </a:rPr>
              <a:t>Капча</a:t>
            </a:r>
            <a:endParaRPr lang="ru-RU" sz="4000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97" y="1374932"/>
            <a:ext cx="9848536" cy="49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76</TotalTime>
  <Words>56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Формы и наборы форм: расширенные инструменты</vt:lpstr>
      <vt:lpstr>1. Капча</vt:lpstr>
      <vt:lpstr>1. Капча</vt:lpstr>
      <vt:lpstr>1. Капча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44</cp:revision>
  <dcterms:created xsi:type="dcterms:W3CDTF">2022-01-30T05:59:16Z</dcterms:created>
  <dcterms:modified xsi:type="dcterms:W3CDTF">2022-08-31T16:19:29Z</dcterms:modified>
</cp:coreProperties>
</file>