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78422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Поддержка баз данных </a:t>
            </a:r>
            <a:r>
              <a:rPr lang="ru-RU" dirty="0" err="1"/>
              <a:t>PostgreSQL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№33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PostgreSQL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PostgreSQL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/>
              <a:t>PostgreSQL </a:t>
            </a:r>
            <a:r>
              <a:rPr lang="en-US" sz="2400" dirty="0"/>
              <a:t>(</a:t>
            </a:r>
            <a:r>
              <a:rPr lang="ru-RU" sz="2400" dirty="0"/>
              <a:t>произносится «Пост-</a:t>
            </a:r>
            <a:r>
              <a:rPr lang="ru-RU" sz="2400" dirty="0" err="1"/>
              <a:t>Грэс</a:t>
            </a:r>
            <a:r>
              <a:rPr lang="ru-RU" sz="2400" dirty="0"/>
              <a:t>-Кью-Эл») — свободная объектно-реляционная система управления базами данных (СУБД).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400" dirty="0"/>
              <a:t>Существует в реализациях для множества </a:t>
            </a:r>
            <a:r>
              <a:rPr lang="en-US" sz="2400" dirty="0"/>
              <a:t>UNIX-</a:t>
            </a:r>
            <a:r>
              <a:rPr lang="ru-RU" sz="2400" dirty="0"/>
              <a:t>подобных платформ, включая </a:t>
            </a:r>
            <a:r>
              <a:rPr lang="en-US" sz="2400" dirty="0"/>
              <a:t>AIX, </a:t>
            </a:r>
            <a:r>
              <a:rPr lang="ru-RU" sz="2400" dirty="0"/>
              <a:t>различные </a:t>
            </a:r>
            <a:r>
              <a:rPr lang="en-US" sz="2400" dirty="0"/>
              <a:t>BSD-</a:t>
            </a:r>
            <a:r>
              <a:rPr lang="ru-RU" sz="2400" dirty="0"/>
              <a:t>системы, </a:t>
            </a:r>
            <a:r>
              <a:rPr lang="en-US" sz="2400" dirty="0"/>
              <a:t>HP-UX, IRIX, Linux, </a:t>
            </a:r>
            <a:r>
              <a:rPr lang="en-US" sz="2400" dirty="0" err="1"/>
              <a:t>macOS</a:t>
            </a:r>
            <a:r>
              <a:rPr lang="en-US" sz="2400" dirty="0"/>
              <a:t>, Solaris/</a:t>
            </a:r>
            <a:r>
              <a:rPr lang="en-US" sz="2400" dirty="0" err="1"/>
              <a:t>OpenSolaris</a:t>
            </a:r>
            <a:r>
              <a:rPr lang="en-US" sz="2400" dirty="0"/>
              <a:t>, Tru64, QNX, </a:t>
            </a:r>
            <a:r>
              <a:rPr lang="ru-RU" sz="2400" dirty="0"/>
              <a:t>а также для </a:t>
            </a:r>
            <a:r>
              <a:rPr lang="en-US" sz="2400" dirty="0"/>
              <a:t>Microsoft Windows.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04" y="1736724"/>
            <a:ext cx="6710093" cy="30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PostgreSQL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Django </a:t>
            </a:r>
            <a:r>
              <a:rPr lang="ru-RU" sz="2400" dirty="0"/>
              <a:t>тоже поддерживает этот тип СУБД.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Пример настройки базы данных приведён.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5" y="1504420"/>
            <a:ext cx="6576329" cy="41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9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83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Поддержка баз данных PostgreSQL</vt:lpstr>
      <vt:lpstr>1. PostgreSQL</vt:lpstr>
      <vt:lpstr>1. PostgreSQL</vt:lpstr>
      <vt:lpstr>1. PostgreSQL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46</cp:revision>
  <dcterms:created xsi:type="dcterms:W3CDTF">2022-01-30T05:59:16Z</dcterms:created>
  <dcterms:modified xsi:type="dcterms:W3CDTF">2022-08-31T16:44:58Z</dcterms:modified>
</cp:coreProperties>
</file>