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862471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Шаблоны: Расширенные инструменты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№34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 err="1"/>
              <a:t>BBCode</a:t>
            </a:r>
            <a:r>
              <a:rPr lang="ru-RU" dirty="0"/>
              <a:t> 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 err="1">
                <a:latin typeface="+mn-lt"/>
              </a:rPr>
              <a:t>BBCode</a:t>
            </a:r>
            <a:r>
              <a:rPr lang="ru-RU" sz="4000" b="1" dirty="0">
                <a:latin typeface="+mn-lt"/>
              </a:rPr>
              <a:t> 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508743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/>
              <a:t>Язык разметки, используемый для форматирования сообщений на многих электронных досках объявлений (BBS) и форумах. </a:t>
            </a:r>
          </a:p>
          <a:p>
            <a:r>
              <a:rPr lang="ru-RU" sz="2400" dirty="0"/>
              <a:t>Для форматирования текста используются теги, подобные тегам HTML, но, в отличие от них, заключённые в квадратные скобки. </a:t>
            </a:r>
          </a:p>
          <a:p>
            <a:r>
              <a:rPr lang="ru-RU" sz="2400" dirty="0"/>
              <a:t>Перед отображением страницы движок форума производит разбор текста и преобразование его в HTML-код.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943" y="333456"/>
            <a:ext cx="5791631" cy="626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75</TotalTime>
  <Words>67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Шаблоны: Расширенные инструменты</vt:lpstr>
      <vt:lpstr>1. BBCode </vt:lpstr>
      <vt:lpstr>1. BBCode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46</cp:revision>
  <dcterms:created xsi:type="dcterms:W3CDTF">2022-01-30T05:59:16Z</dcterms:created>
  <dcterms:modified xsi:type="dcterms:W3CDTF">2022-08-31T18:36:22Z</dcterms:modified>
</cp:coreProperties>
</file>