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№36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bootstrap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bootstrap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4210609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err="1"/>
              <a:t>Bootstrap</a:t>
            </a:r>
            <a:r>
              <a:rPr lang="ru-RU" sz="2400" dirty="0"/>
              <a:t> — это </a:t>
            </a:r>
            <a:r>
              <a:rPr lang="ru-RU" sz="2400" dirty="0" err="1"/>
              <a:t>фреймворк</a:t>
            </a:r>
            <a:r>
              <a:rPr lang="ru-RU" sz="2400" dirty="0"/>
              <a:t>, который используется для создания пользовательского интерфейса в веб-приложениях. 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Он предоставляет </a:t>
            </a:r>
            <a:r>
              <a:rPr lang="ru-RU" sz="2400" dirty="0" err="1"/>
              <a:t>css</a:t>
            </a:r>
            <a:r>
              <a:rPr lang="ru-RU" sz="2400" dirty="0"/>
              <a:t>, </a:t>
            </a:r>
            <a:r>
              <a:rPr lang="ru-RU" sz="2400" dirty="0" err="1"/>
              <a:t>js</a:t>
            </a:r>
            <a:r>
              <a:rPr lang="ru-RU" sz="2400" dirty="0"/>
              <a:t> и другие инструменты, которые помогают создать необходимый интерфейс. 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В Django мы можем использовать начальную загрузку для создания более удобных приложений.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46" y="1477963"/>
            <a:ext cx="7342098" cy="42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bootstrap</a:t>
            </a:r>
            <a:endParaRPr lang="ru-RU" sz="4000" b="1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0" y="553790"/>
            <a:ext cx="8542933" cy="56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58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Шаблоны: Расширенные инструменты</vt:lpstr>
      <vt:lpstr>1. bootstrap</vt:lpstr>
      <vt:lpstr>1. bootstrap</vt:lpstr>
      <vt:lpstr>1. bootstrap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48</cp:revision>
  <dcterms:created xsi:type="dcterms:W3CDTF">2022-01-30T05:59:16Z</dcterms:created>
  <dcterms:modified xsi:type="dcterms:W3CDTF">2022-08-31T19:12:27Z</dcterms:modified>
</cp:coreProperties>
</file>