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8" r:id="rId4"/>
    <p:sldId id="285" r:id="rId5"/>
    <p:sldId id="284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02.09.2022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02.09.2022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0790" y="4397719"/>
              <a:ext cx="3470329" cy="4362593"/>
            </a:xfrm>
            <a:prstGeom prst="rect">
              <a:avLst/>
            </a:prstGeom>
          </p:spPr>
        </p:pic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86455" y="2862471"/>
            <a:ext cx="6489857" cy="1560477"/>
          </a:xfrm>
        </p:spPr>
        <p:txBody>
          <a:bodyPr>
            <a:noAutofit/>
          </a:bodyPr>
          <a:lstStyle/>
          <a:p>
            <a:r>
              <a:rPr lang="ru-RU" b="1" dirty="0"/>
              <a:t>Обработка выгруженных файлов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1086455" y="2227709"/>
            <a:ext cx="5607440" cy="634762"/>
          </a:xfrm>
        </p:spPr>
        <p:txBody>
          <a:bodyPr/>
          <a:lstStyle/>
          <a:p>
            <a:r>
              <a:rPr lang="ru-RU" dirty="0"/>
              <a:t>Занятие №37</a:t>
            </a:r>
          </a:p>
          <a:p>
            <a:endParaRPr lang="ru-RU" dirty="0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dirty="0"/>
              <a:t>Выгруженные файлы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b="1" dirty="0">
                <a:latin typeface="+mn-lt"/>
              </a:rPr>
              <a:t>Выгруженные </a:t>
            </a:r>
            <a:br>
              <a:rPr lang="en-US" sz="4000" b="1" dirty="0">
                <a:latin typeface="+mn-lt"/>
              </a:rPr>
            </a:br>
            <a:r>
              <a:rPr lang="ru-RU" sz="4000" b="1" dirty="0">
                <a:latin typeface="+mn-lt"/>
              </a:rPr>
              <a:t>файлы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736724"/>
            <a:ext cx="5010567" cy="4779985"/>
          </a:xfrm>
        </p:spPr>
        <p:txBody>
          <a:bodyPr>
            <a:normAutofit/>
          </a:bodyPr>
          <a:lstStyle/>
          <a:p>
            <a:r>
              <a:rPr lang="ru-RU" sz="2400" dirty="0"/>
              <a:t>Как хранить файл любого расширения?</a:t>
            </a:r>
            <a:br>
              <a:rPr lang="en-US" sz="2400" dirty="0"/>
            </a:br>
            <a:br>
              <a:rPr lang="en-US" sz="2400" dirty="0"/>
            </a:br>
            <a:r>
              <a:rPr lang="ru-RU" sz="2400" dirty="0"/>
              <a:t>Самый простой вариант — загружать файлы с помощью </a:t>
            </a:r>
            <a:r>
              <a:rPr lang="ru-RU" sz="2400" dirty="0" err="1"/>
              <a:t>FileFields</a:t>
            </a:r>
            <a:r>
              <a:rPr lang="ru-RU" sz="2400" dirty="0"/>
              <a:t>. Начните с создания простой модели в файле models.py</a:t>
            </a:r>
            <a:r>
              <a:rPr lang="en-US" sz="2400" dirty="0"/>
              <a:t>.</a:t>
            </a:r>
            <a:endParaRPr lang="ru-RU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504" y="341291"/>
            <a:ext cx="6401693" cy="288647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504" y="3438723"/>
            <a:ext cx="6391948" cy="30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b="1" dirty="0">
                <a:latin typeface="+mn-lt"/>
              </a:rPr>
              <a:t>Выгруженные </a:t>
            </a:r>
            <a:br>
              <a:rPr lang="en-US" sz="4000" b="1" dirty="0">
                <a:latin typeface="+mn-lt"/>
              </a:rPr>
            </a:br>
            <a:r>
              <a:rPr lang="ru-RU" sz="4000" b="1" dirty="0">
                <a:latin typeface="+mn-lt"/>
              </a:rPr>
              <a:t>файлы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736724"/>
            <a:ext cx="5010567" cy="4779985"/>
          </a:xfrm>
        </p:spPr>
        <p:txBody>
          <a:bodyPr>
            <a:normAutofit/>
          </a:bodyPr>
          <a:lstStyle/>
          <a:p>
            <a:r>
              <a:rPr lang="ru-RU" sz="2400" dirty="0"/>
              <a:t>Как хранить изображения?</a:t>
            </a:r>
          </a:p>
          <a:p>
            <a:endParaRPr lang="ru-RU" sz="2400" dirty="0"/>
          </a:p>
          <a:p>
            <a:r>
              <a:rPr lang="ru-RU" sz="2400" dirty="0"/>
              <a:t>Чтобы загружать картинки, необходимо использовать </a:t>
            </a:r>
            <a:r>
              <a:rPr lang="ru-RU" sz="2400" dirty="0" err="1"/>
              <a:t>ImageField</a:t>
            </a:r>
            <a:r>
              <a:rPr lang="ru-RU" sz="2400" dirty="0"/>
              <a:t>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460" y="252715"/>
            <a:ext cx="6915802" cy="219155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057" y="2681937"/>
            <a:ext cx="5658640" cy="200052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9261" y="4920134"/>
            <a:ext cx="6019680" cy="159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144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78</TotalTime>
  <Words>61</Words>
  <Application>Microsoft Office PowerPoint</Application>
  <PresentationFormat>Широкоэкранный</PresentationFormat>
  <Paragraphs>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Helvetica Light</vt:lpstr>
      <vt:lpstr>Lucida Console</vt:lpstr>
      <vt:lpstr>Wingdings</vt:lpstr>
      <vt:lpstr>Тема Office</vt:lpstr>
      <vt:lpstr>Обработка выгруженных файлов</vt:lpstr>
      <vt:lpstr>1. Выгруженные файлы</vt:lpstr>
      <vt:lpstr>1. Выгруженные  файлы</vt:lpstr>
      <vt:lpstr>1. Выгруженные  файлы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53</cp:revision>
  <dcterms:created xsi:type="dcterms:W3CDTF">2022-01-30T05:59:16Z</dcterms:created>
  <dcterms:modified xsi:type="dcterms:W3CDTF">2022-09-02T15:27:56Z</dcterms:modified>
</cp:coreProperties>
</file>