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b="1" dirty="0"/>
              <a:t>Обработка выгруженных файлов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</a:t>
            </a:r>
            <a:r>
              <a:rPr lang="ru-RU"/>
              <a:t>№38</a:t>
            </a:r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Миниатюры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Миниатюры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 err="1"/>
              <a:t>Миниатю́ра</a:t>
            </a:r>
            <a:r>
              <a:rPr lang="ru-RU" sz="2400" dirty="0"/>
              <a:t> (англ. </a:t>
            </a:r>
            <a:r>
              <a:rPr lang="ru-RU" sz="2400" dirty="0" err="1"/>
              <a:t>thumbnail</a:t>
            </a:r>
            <a:r>
              <a:rPr lang="ru-RU" sz="2400" dirty="0"/>
              <a:t>), тж. «превью́» (англ. </a:t>
            </a:r>
            <a:r>
              <a:rPr lang="ru-RU" sz="2400" dirty="0" err="1"/>
              <a:t>preview</a:t>
            </a:r>
            <a:r>
              <a:rPr lang="ru-RU" sz="2400" dirty="0"/>
              <a:t>) — уменьшенная до небольших размеров копия изображения для компактного представления пользователю. </a:t>
            </a:r>
          </a:p>
          <a:p>
            <a:r>
              <a:rPr lang="ru-RU" sz="2400" dirty="0"/>
              <a:t>Такие уменьшенные копии являются обычной практикой в любых программах и веб-приложениях для работы с графическими файлами (растровыми, векторными, фрактальными).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66" y="380574"/>
            <a:ext cx="5482414" cy="61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82</TotalTime>
  <Words>63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Обработка выгруженных файлов</vt:lpstr>
      <vt:lpstr>1. Миниатюры</vt:lpstr>
      <vt:lpstr>1. Миниатюры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48</cp:revision>
  <dcterms:created xsi:type="dcterms:W3CDTF">2022-01-30T05:59:16Z</dcterms:created>
  <dcterms:modified xsi:type="dcterms:W3CDTF">2022-09-02T15:54:06Z</dcterms:modified>
</cp:coreProperties>
</file>