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3215291"/>
            <a:ext cx="6489857" cy="1560477"/>
          </a:xfrm>
        </p:spPr>
        <p:txBody>
          <a:bodyPr>
            <a:noAutofit/>
          </a:bodyPr>
          <a:lstStyle/>
          <a:p>
            <a:r>
              <a:rPr lang="ru-RU" b="1" dirty="0"/>
              <a:t>Разграничение доступа. Расширенные инструменты 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№39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Пароли в </a:t>
            </a:r>
            <a:r>
              <a:rPr lang="en-US" dirty="0"/>
              <a:t>Django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/>
              <a:t>Пароли в </a:t>
            </a:r>
            <a:r>
              <a:rPr lang="en-US" sz="4000" dirty="0"/>
              <a:t>Django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69420" y="1232808"/>
            <a:ext cx="7650079" cy="5283902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D</a:t>
            </a:r>
            <a:r>
              <a:rPr lang="ru-RU" sz="1400" dirty="0" err="1"/>
              <a:t>jango</a:t>
            </a:r>
            <a:r>
              <a:rPr lang="ru-RU" sz="1400" dirty="0"/>
              <a:t> предоставляет гибкую систему хранения паролей и по умолчанию использует PBKDF2.</a:t>
            </a:r>
          </a:p>
          <a:p>
            <a:r>
              <a:rPr lang="ru-RU" sz="1400" dirty="0"/>
              <a:t>Атрибут </a:t>
            </a:r>
            <a:r>
              <a:rPr lang="ru-RU" sz="1400" dirty="0" err="1"/>
              <a:t>password</a:t>
            </a:r>
            <a:r>
              <a:rPr lang="ru-RU" sz="1400" dirty="0"/>
              <a:t> объекта </a:t>
            </a:r>
            <a:r>
              <a:rPr lang="ru-RU" sz="1400" dirty="0" err="1"/>
              <a:t>User</a:t>
            </a:r>
            <a:r>
              <a:rPr lang="ru-RU" sz="1400" dirty="0"/>
              <a:t> представляет собой строку в таком формате:</a:t>
            </a:r>
            <a:br>
              <a:rPr lang="en-US" sz="1400" dirty="0"/>
            </a:br>
            <a:r>
              <a:rPr lang="en-US" sz="1400" dirty="0"/>
              <a:t>&lt;algorithm&gt;$&lt;iterations&gt;$&lt;salt&gt;$&lt;hash&gt;</a:t>
            </a:r>
          </a:p>
          <a:p>
            <a:endParaRPr lang="en-US" sz="1400" dirty="0"/>
          </a:p>
          <a:p>
            <a:r>
              <a:rPr lang="ru-RU" sz="1400" dirty="0"/>
              <a:t>По умолчанию для PASSWORD_HASHERS используется:</a:t>
            </a:r>
            <a:endParaRPr lang="en-US" sz="1400" dirty="0"/>
          </a:p>
          <a:p>
            <a:r>
              <a:rPr lang="en-US" sz="1400" dirty="0"/>
              <a:t>PASSWORD_HASHERS = [</a:t>
            </a:r>
          </a:p>
          <a:p>
            <a:r>
              <a:rPr lang="en-US" sz="1400" dirty="0"/>
              <a:t>    'django.contrib.auth.hashers.PBKDF2PasswordHasher',</a:t>
            </a:r>
          </a:p>
          <a:p>
            <a:r>
              <a:rPr lang="en-US" sz="1400" dirty="0"/>
              <a:t>    'django.contrib.auth.hashers.PBKDF2SHA1PasswordHasher',</a:t>
            </a:r>
          </a:p>
          <a:p>
            <a:r>
              <a:rPr lang="en-US" sz="1400" dirty="0"/>
              <a:t>    'django.contrib.auth.hashers.Argon2PasswordHasher',</a:t>
            </a:r>
          </a:p>
          <a:p>
            <a:r>
              <a:rPr lang="en-US" sz="1400" dirty="0"/>
              <a:t>    'django.contrib.auth.hashers.BCryptSHA256PasswordHasher',</a:t>
            </a:r>
          </a:p>
          <a:p>
            <a:r>
              <a:rPr lang="en-US" sz="1400" dirty="0"/>
              <a:t>    '</a:t>
            </a:r>
            <a:r>
              <a:rPr lang="en-US" sz="1400" dirty="0" err="1"/>
              <a:t>django.contrib.auth.hashers.ScryptPasswordHasher</a:t>
            </a:r>
            <a:r>
              <a:rPr lang="en-US" sz="1400" dirty="0"/>
              <a:t>’,</a:t>
            </a:r>
          </a:p>
          <a:p>
            <a:r>
              <a:rPr lang="en-US" sz="1400" dirty="0"/>
              <a:t>]</a:t>
            </a:r>
            <a:br>
              <a:rPr lang="en-US" sz="1400" dirty="0"/>
            </a:br>
            <a:br>
              <a:rPr lang="en-US" sz="1400" dirty="0"/>
            </a:br>
            <a:r>
              <a:rPr lang="ru-RU" sz="1400" dirty="0"/>
              <a:t>Argon2 не используется по умолчанию в </a:t>
            </a:r>
            <a:r>
              <a:rPr lang="ru-RU" sz="1400" dirty="0" err="1"/>
              <a:t>Django</a:t>
            </a:r>
            <a:r>
              <a:rPr lang="ru-RU" sz="1400" dirty="0"/>
              <a:t>, так как для его работы требуется сторонняя библиотека. Однако панель «Соревнование по хэшированию паролей» рекомендует сразу использовать Argon2, а не другие алгоритмы, поддерживаемые </a:t>
            </a:r>
            <a:r>
              <a:rPr lang="ru-RU" sz="1400" dirty="0" err="1"/>
              <a:t>Django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ru-RU" sz="1400" dirty="0"/>
              <a:t>Чтобы использовать Argon2 в качестве алгоритма хранения по умолчанию, сделайте следующее:</a:t>
            </a:r>
          </a:p>
          <a:p>
            <a:r>
              <a:rPr lang="ru-RU" sz="1400" dirty="0"/>
              <a:t>Установите argon2-cffi </a:t>
            </a:r>
            <a:r>
              <a:rPr lang="ru-RU" sz="1400" dirty="0" err="1"/>
              <a:t>library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ru-RU" sz="1400" dirty="0"/>
              <a:t>Измените </a:t>
            </a:r>
            <a:r>
              <a:rPr lang="en-US" sz="1400" dirty="0"/>
              <a:t>PASSWORD_HASHERS </a:t>
            </a:r>
            <a:r>
              <a:rPr lang="ru-RU" sz="1400" dirty="0"/>
              <a:t>так, чтобы первым был список </a:t>
            </a:r>
            <a:r>
              <a:rPr lang="en-US" sz="1400" dirty="0"/>
              <a:t>Argon2PasswordHasher.</a:t>
            </a:r>
            <a:endParaRPr lang="ru-RU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8098C-BD72-4F17-AED2-248F0E33C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011" y="1749259"/>
            <a:ext cx="6316910" cy="279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93</TotalTime>
  <Words>190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Разграничение доступа. Расширенные инструменты </vt:lpstr>
      <vt:lpstr>1. Пароли в Django</vt:lpstr>
      <vt:lpstr>1. Пароли в Django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bogdan</cp:lastModifiedBy>
  <cp:revision>49</cp:revision>
  <dcterms:created xsi:type="dcterms:W3CDTF">2022-01-30T05:59:16Z</dcterms:created>
  <dcterms:modified xsi:type="dcterms:W3CDTF">2022-09-24T03:23:54Z</dcterms:modified>
</cp:coreProperties>
</file>