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6" r:id="rId6"/>
    <p:sldId id="28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30308" y="3624365"/>
            <a:ext cx="6489857" cy="1560477"/>
          </a:xfrm>
        </p:spPr>
        <p:txBody>
          <a:bodyPr>
            <a:noAutofit/>
          </a:bodyPr>
          <a:lstStyle/>
          <a:p>
            <a:r>
              <a:rPr lang="ru-RU" b="1" dirty="0" err="1"/>
              <a:t>Cookie</a:t>
            </a:r>
            <a:r>
              <a:rPr lang="ru-RU" b="1" dirty="0"/>
              <a:t>, сессии, всплывающие сообщения и </a:t>
            </a:r>
            <a:br>
              <a:rPr lang="ru-RU" b="1" dirty="0"/>
            </a:br>
            <a:r>
              <a:rPr lang="ru-RU" b="1" dirty="0"/>
              <a:t>подписывание данных 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№41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Cookie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b="1" dirty="0">
                <a:latin typeface="+mn-lt"/>
              </a:rPr>
              <a:t>Cookie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Небольшой фрагмент данных, отправленный веб-сервером и хранимый на компьютере пользователя. Веб-клиент всякий раз при попытке открыть страницу соответствующего сайта пересылает этот фрагмент данных веб-серверу в составе HTTP-запроса.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002" y="319492"/>
            <a:ext cx="6615447" cy="28344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255" y="3482610"/>
            <a:ext cx="5401748" cy="270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Session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2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2. </a:t>
            </a:r>
            <a:r>
              <a:rPr lang="en-US" sz="4000" b="1" dirty="0">
                <a:latin typeface="+mn-lt"/>
              </a:rPr>
              <a:t>Session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26666" y="1262591"/>
            <a:ext cx="5213734" cy="5254118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Так как HTTP — это клиент-серверный протокол, HTTP сессия состоит из трёх фаз:</a:t>
            </a:r>
          </a:p>
          <a:p>
            <a:endParaRPr lang="ru-RU" sz="2400" dirty="0"/>
          </a:p>
          <a:p>
            <a:r>
              <a:rPr lang="ru-RU" sz="2400" dirty="0"/>
              <a:t>Клиент устанавливает TCP соединения (или другое соединение, если не используется TCP транспорт).</a:t>
            </a:r>
          </a:p>
          <a:p>
            <a:r>
              <a:rPr lang="ru-RU" sz="2400" dirty="0"/>
              <a:t>Клиент отправляет запрос и ждёт ответа.</a:t>
            </a:r>
          </a:p>
          <a:p>
            <a:r>
              <a:rPr lang="ru-RU" sz="2400" dirty="0"/>
              <a:t>Сервер обрабатывает запрос и посылает ответ, в котором содержится код статуса и соответствующие данные.</a:t>
            </a:r>
          </a:p>
          <a:p>
            <a:r>
              <a:rPr lang="ru-RU" sz="2400" dirty="0"/>
              <a:t>Начиная с версии HTTP/1.1, после третьей фазы соединение не закрывается, так как клиенту позволяется инициировать другой запрос. То есть, вторая и третья фазы могут повторяться.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273" y="4113635"/>
            <a:ext cx="4007745" cy="25324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2" y="211912"/>
            <a:ext cx="5350757" cy="40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80</TotalTime>
  <Words>140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Light</vt:lpstr>
      <vt:lpstr>Lucida Console</vt:lpstr>
      <vt:lpstr>Wingdings</vt:lpstr>
      <vt:lpstr>Тема Office</vt:lpstr>
      <vt:lpstr>Cookie, сессии, всплывающие сообщения и  подписывание данных </vt:lpstr>
      <vt:lpstr>1. Cookie</vt:lpstr>
      <vt:lpstr>1. Cookie</vt:lpstr>
      <vt:lpstr>2. Session</vt:lpstr>
      <vt:lpstr>2. Session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53</cp:revision>
  <dcterms:created xsi:type="dcterms:W3CDTF">2022-01-30T05:59:16Z</dcterms:created>
  <dcterms:modified xsi:type="dcterms:W3CDTF">2022-09-02T17:31:38Z</dcterms:modified>
</cp:coreProperties>
</file>