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241563"/>
            <a:ext cx="6489857" cy="1560477"/>
          </a:xfrm>
        </p:spPr>
        <p:txBody>
          <a:bodyPr>
            <a:noAutofit/>
          </a:bodyPr>
          <a:lstStyle/>
          <a:p>
            <a:r>
              <a:rPr lang="ru-RU" b="1" dirty="0"/>
              <a:t>Сигналы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№42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сигналы?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Сигналы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12270" y="1175658"/>
            <a:ext cx="6596743" cy="5529942"/>
          </a:xfrm>
        </p:spPr>
        <p:txBody>
          <a:bodyPr>
            <a:normAutofit lnSpcReduction="10000"/>
          </a:bodyPr>
          <a:lstStyle/>
          <a:p>
            <a:r>
              <a:rPr lang="ru-RU" sz="1600" dirty="0" err="1"/>
              <a:t>Django</a:t>
            </a:r>
            <a:r>
              <a:rPr lang="ru-RU" sz="1600" dirty="0"/>
              <a:t> включает в себя «диспетчер сигналов», который помогает разделенным приложениям получать уведомления о действиях, происходящих в других частях фреймворка. В двух словах, сигналы позволяют определенным отправителям уведомлять набор получателей о том, что произошло какое-то действие. Они особенно полезны, когда многие части кода могут быть заинтересованы в одних и тех же событиях.</a:t>
            </a:r>
          </a:p>
          <a:p>
            <a:r>
              <a:rPr lang="ru-RU" sz="1600" dirty="0" err="1"/>
              <a:t>Django</a:t>
            </a:r>
            <a:r>
              <a:rPr lang="ru-RU" sz="1600" dirty="0"/>
              <a:t> предоставляет </a:t>
            </a:r>
            <a:r>
              <a:rPr lang="ru-RU" sz="1600" dirty="0" err="1"/>
              <a:t>set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built-in</a:t>
            </a:r>
            <a:r>
              <a:rPr lang="ru-RU" sz="1600" dirty="0"/>
              <a:t> </a:t>
            </a:r>
            <a:r>
              <a:rPr lang="ru-RU" sz="1600" dirty="0" err="1"/>
              <a:t>signals</a:t>
            </a:r>
            <a:r>
              <a:rPr lang="ru-RU" sz="1600" dirty="0"/>
              <a:t>, который позволяет пользовательскому коду получать уведомления от самого </a:t>
            </a:r>
            <a:r>
              <a:rPr lang="ru-RU" sz="1600" dirty="0" err="1"/>
              <a:t>Django</a:t>
            </a:r>
            <a:r>
              <a:rPr lang="ru-RU" sz="1600" dirty="0"/>
              <a:t> об определенных действиях. Среди них есть несколько полезных уведомлений:</a:t>
            </a:r>
          </a:p>
          <a:p>
            <a:r>
              <a:rPr lang="en-US" sz="1600" dirty="0" err="1"/>
              <a:t>django.db.models.signals.pre_save</a:t>
            </a:r>
            <a:r>
              <a:rPr lang="en-US" sz="1600" dirty="0"/>
              <a:t> &amp; </a:t>
            </a:r>
            <a:r>
              <a:rPr lang="en-US" sz="1600" dirty="0" err="1"/>
              <a:t>django.db.models.signals.post_save</a:t>
            </a:r>
            <a:endParaRPr lang="en-US" sz="1600" dirty="0"/>
          </a:p>
          <a:p>
            <a:r>
              <a:rPr lang="ru-RU" sz="1600" dirty="0"/>
              <a:t>Отправляется до или после вызова метода модели </a:t>
            </a:r>
            <a:r>
              <a:rPr lang="en-US" sz="1600" dirty="0"/>
              <a:t>save().</a:t>
            </a:r>
          </a:p>
          <a:p>
            <a:r>
              <a:rPr lang="en-US" sz="1600" dirty="0" err="1"/>
              <a:t>django.db.models.signals.pre_delete</a:t>
            </a:r>
            <a:r>
              <a:rPr lang="en-US" sz="1600" dirty="0"/>
              <a:t> &amp; </a:t>
            </a:r>
            <a:r>
              <a:rPr lang="en-US" sz="1600" dirty="0" err="1"/>
              <a:t>django.db.models.signals.post_delete</a:t>
            </a:r>
            <a:endParaRPr lang="en-US" sz="1600" dirty="0"/>
          </a:p>
          <a:p>
            <a:r>
              <a:rPr lang="ru-RU" sz="1600" dirty="0"/>
              <a:t>Отправляется до или после вызова метода модели </a:t>
            </a:r>
            <a:r>
              <a:rPr lang="en-US" sz="1600" dirty="0"/>
              <a:t>delete() </a:t>
            </a:r>
            <a:r>
              <a:rPr lang="ru-RU" sz="1600" dirty="0"/>
              <a:t>или метода </a:t>
            </a:r>
            <a:r>
              <a:rPr lang="en-US" sz="1600" dirty="0" err="1"/>
              <a:t>queryset</a:t>
            </a:r>
            <a:r>
              <a:rPr lang="en-US" sz="1600" dirty="0"/>
              <a:t> delete().</a:t>
            </a:r>
          </a:p>
          <a:p>
            <a:r>
              <a:rPr lang="en-US" sz="1600" dirty="0"/>
              <a:t>django.db.models.signals.m2m_changed</a:t>
            </a:r>
          </a:p>
          <a:p>
            <a:r>
              <a:rPr lang="ru-RU" sz="1600" dirty="0"/>
              <a:t>Отправляется при изменении </a:t>
            </a:r>
            <a:r>
              <a:rPr lang="en-US" sz="1600" dirty="0" err="1"/>
              <a:t>ManyToManyField</a:t>
            </a:r>
            <a:r>
              <a:rPr lang="en-US" sz="1600" dirty="0"/>
              <a:t> </a:t>
            </a:r>
            <a:r>
              <a:rPr lang="ru-RU" sz="1600" dirty="0"/>
              <a:t>на модели.</a:t>
            </a:r>
          </a:p>
          <a:p>
            <a:r>
              <a:rPr lang="en-US" sz="1600" dirty="0" err="1"/>
              <a:t>django.core.signals.request_started</a:t>
            </a:r>
            <a:r>
              <a:rPr lang="en-US" sz="1600" dirty="0"/>
              <a:t> &amp; </a:t>
            </a:r>
            <a:r>
              <a:rPr lang="en-US" sz="1600" dirty="0" err="1"/>
              <a:t>django.core.signals.request_finished</a:t>
            </a:r>
            <a:endParaRPr lang="en-US" sz="1600" dirty="0"/>
          </a:p>
          <a:p>
            <a:r>
              <a:rPr lang="ru-RU" sz="1600" dirty="0"/>
              <a:t>Отправляется, когда </a:t>
            </a:r>
            <a:r>
              <a:rPr lang="en-US" sz="1600" dirty="0"/>
              <a:t>Django </a:t>
            </a:r>
            <a:r>
              <a:rPr lang="ru-RU" sz="1600" dirty="0"/>
              <a:t>начинает или завершает </a:t>
            </a:r>
            <a:r>
              <a:rPr lang="en-US" sz="1600" dirty="0"/>
              <a:t>HTTP-</a:t>
            </a:r>
            <a:r>
              <a:rPr lang="ru-RU" sz="1600" dirty="0"/>
              <a:t>запрос.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E7E34-41C2-45F5-930B-DDF97D22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305" y="1110341"/>
            <a:ext cx="5261936" cy="2389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3BE3F8-806F-49E5-991A-4E8C69580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14" y="4277260"/>
            <a:ext cx="5207228" cy="18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80</TotalTime>
  <Words>216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Сигналы </vt:lpstr>
      <vt:lpstr>1. Что такое сигналы?</vt:lpstr>
      <vt:lpstr>1. Сигналы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bogdan</cp:lastModifiedBy>
  <cp:revision>53</cp:revision>
  <dcterms:created xsi:type="dcterms:W3CDTF">2022-01-30T05:59:16Z</dcterms:created>
  <dcterms:modified xsi:type="dcterms:W3CDTF">2022-09-24T03:44:09Z</dcterms:modified>
</cp:coreProperties>
</file>